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2"/>
  </p:notesMasterIdLst>
  <p:handoutMasterIdLst>
    <p:handoutMasterId r:id="rId13"/>
  </p:handoutMasterIdLst>
  <p:sldIdLst>
    <p:sldId id="274" r:id="rId4"/>
    <p:sldId id="323" r:id="rId5"/>
    <p:sldId id="324" r:id="rId6"/>
    <p:sldId id="325" r:id="rId7"/>
    <p:sldId id="328" r:id="rId8"/>
    <p:sldId id="326" r:id="rId9"/>
    <p:sldId id="329" r:id="rId10"/>
    <p:sldId id="319" r:id="rId11"/>
  </p:sldIdLst>
  <p:sldSz cx="9144000" cy="6858000" type="screen4x3"/>
  <p:notesSz cx="6797675" cy="9928225"/>
  <p:defaultTextStyle>
    <a:defPPr>
      <a:defRPr lang="da-DK"/>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B02B08"/>
    <a:srgbClr val="AC2100"/>
    <a:srgbClr val="FF9966"/>
    <a:srgbClr val="FF99FF"/>
    <a:srgbClr val="99FF99"/>
    <a:srgbClr val="FF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4" autoAdjust="0"/>
    <p:restoredTop sz="65152" autoAdjust="0"/>
  </p:normalViewPr>
  <p:slideViewPr>
    <p:cSldViewPr>
      <p:cViewPr varScale="1">
        <p:scale>
          <a:sx n="72" d="100"/>
          <a:sy n="72" d="100"/>
        </p:scale>
        <p:origin x="2826"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9E98FFD-8155-FC68-236C-9E25832FA592}"/>
              </a:ext>
            </a:extLst>
          </p:cNvPr>
          <p:cNvSpPr>
            <a:spLocks noGrp="1" noChangeArrowheads="1"/>
          </p:cNvSpPr>
          <p:nvPr>
            <p:ph type="hdr" sz="quarter"/>
          </p:nvPr>
        </p:nvSpPr>
        <p:spPr bwMode="auto">
          <a:xfrm>
            <a:off x="0" y="0"/>
            <a:ext cx="2946400" cy="495300"/>
          </a:xfrm>
          <a:prstGeom prst="rect">
            <a:avLst/>
          </a:prstGeom>
          <a:noFill/>
          <a:ln>
            <a:noFill/>
          </a:ln>
          <a:effectLst/>
        </p:spPr>
        <p:txBody>
          <a:bodyPr vert="horz" wrap="square" lIns="95571" tIns="47786" rIns="95571" bIns="47786" numCol="1" anchor="t" anchorCtr="0" compatLnSpc="1">
            <a:prstTxWarp prst="textNoShape">
              <a:avLst/>
            </a:prstTxWarp>
          </a:bodyPr>
          <a:lstStyle>
            <a:lvl1pPr defTabSz="955830" eaLnBrk="1" hangingPunct="1">
              <a:defRPr sz="1300">
                <a:latin typeface="Arial" charset="0"/>
              </a:defRPr>
            </a:lvl1pPr>
          </a:lstStyle>
          <a:p>
            <a:pPr>
              <a:defRPr/>
            </a:pPr>
            <a:endParaRPr lang="da-DK"/>
          </a:p>
        </p:txBody>
      </p:sp>
      <p:sp>
        <p:nvSpPr>
          <p:cNvPr id="19459" name="Rectangle 3">
            <a:extLst>
              <a:ext uri="{FF2B5EF4-FFF2-40B4-BE49-F238E27FC236}">
                <a16:creationId xmlns:a16="http://schemas.microsoft.com/office/drawing/2014/main" id="{B58669F2-851C-CCEE-1653-23506334C247}"/>
              </a:ext>
            </a:extLst>
          </p:cNvPr>
          <p:cNvSpPr>
            <a:spLocks noGrp="1" noChangeArrowheads="1"/>
          </p:cNvSpPr>
          <p:nvPr>
            <p:ph type="dt" sz="quarter" idx="1"/>
          </p:nvPr>
        </p:nvSpPr>
        <p:spPr bwMode="auto">
          <a:xfrm>
            <a:off x="3849688" y="0"/>
            <a:ext cx="2946400" cy="495300"/>
          </a:xfrm>
          <a:prstGeom prst="rect">
            <a:avLst/>
          </a:prstGeom>
          <a:noFill/>
          <a:ln>
            <a:noFill/>
          </a:ln>
          <a:effectLst/>
        </p:spPr>
        <p:txBody>
          <a:bodyPr vert="horz" wrap="square" lIns="95571" tIns="47786" rIns="95571" bIns="47786" numCol="1" anchor="t" anchorCtr="0" compatLnSpc="1">
            <a:prstTxWarp prst="textNoShape">
              <a:avLst/>
            </a:prstTxWarp>
          </a:bodyPr>
          <a:lstStyle>
            <a:lvl1pPr algn="r" defTabSz="955830" eaLnBrk="1" hangingPunct="1">
              <a:defRPr sz="1300">
                <a:latin typeface="Arial" charset="0"/>
              </a:defRPr>
            </a:lvl1pPr>
          </a:lstStyle>
          <a:p>
            <a:pPr>
              <a:defRPr/>
            </a:pPr>
            <a:endParaRPr lang="da-DK"/>
          </a:p>
        </p:txBody>
      </p:sp>
      <p:sp>
        <p:nvSpPr>
          <p:cNvPr id="19460" name="Rectangle 4">
            <a:extLst>
              <a:ext uri="{FF2B5EF4-FFF2-40B4-BE49-F238E27FC236}">
                <a16:creationId xmlns:a16="http://schemas.microsoft.com/office/drawing/2014/main" id="{7772F0B7-B6B7-B65B-021E-1245A51DB7E6}"/>
              </a:ext>
            </a:extLst>
          </p:cNvPr>
          <p:cNvSpPr>
            <a:spLocks noGrp="1" noChangeArrowheads="1"/>
          </p:cNvSpPr>
          <p:nvPr>
            <p:ph type="ftr" sz="quarter" idx="2"/>
          </p:nvPr>
        </p:nvSpPr>
        <p:spPr bwMode="auto">
          <a:xfrm>
            <a:off x="0" y="9431338"/>
            <a:ext cx="2946400" cy="495300"/>
          </a:xfrm>
          <a:prstGeom prst="rect">
            <a:avLst/>
          </a:prstGeom>
          <a:noFill/>
          <a:ln>
            <a:noFill/>
          </a:ln>
          <a:effectLst/>
        </p:spPr>
        <p:txBody>
          <a:bodyPr vert="horz" wrap="square" lIns="95571" tIns="47786" rIns="95571" bIns="47786" numCol="1" anchor="b" anchorCtr="0" compatLnSpc="1">
            <a:prstTxWarp prst="textNoShape">
              <a:avLst/>
            </a:prstTxWarp>
          </a:bodyPr>
          <a:lstStyle>
            <a:lvl1pPr defTabSz="955830" eaLnBrk="1" hangingPunct="1">
              <a:defRPr sz="1300">
                <a:latin typeface="Arial" charset="0"/>
              </a:defRPr>
            </a:lvl1pPr>
          </a:lstStyle>
          <a:p>
            <a:pPr>
              <a:defRPr/>
            </a:pPr>
            <a:endParaRPr lang="da-DK"/>
          </a:p>
        </p:txBody>
      </p:sp>
      <p:sp>
        <p:nvSpPr>
          <p:cNvPr id="19461" name="Rectangle 5">
            <a:extLst>
              <a:ext uri="{FF2B5EF4-FFF2-40B4-BE49-F238E27FC236}">
                <a16:creationId xmlns:a16="http://schemas.microsoft.com/office/drawing/2014/main" id="{91C8D045-D1DF-AA28-45D5-A1E97376DEAA}"/>
              </a:ext>
            </a:extLst>
          </p:cNvPr>
          <p:cNvSpPr>
            <a:spLocks noGrp="1" noChangeArrowheads="1"/>
          </p:cNvSpPr>
          <p:nvPr>
            <p:ph type="sldNum" sz="quarter" idx="3"/>
          </p:nvPr>
        </p:nvSpPr>
        <p:spPr bwMode="auto">
          <a:xfrm>
            <a:off x="3849688" y="9431338"/>
            <a:ext cx="2946400" cy="495300"/>
          </a:xfrm>
          <a:prstGeom prst="rect">
            <a:avLst/>
          </a:prstGeom>
          <a:noFill/>
          <a:ln>
            <a:noFill/>
          </a:ln>
          <a:effectLst/>
        </p:spPr>
        <p:txBody>
          <a:bodyPr vert="horz" wrap="square" lIns="95571" tIns="47786" rIns="95571" bIns="47786" numCol="1" anchor="b" anchorCtr="0" compatLnSpc="1">
            <a:prstTxWarp prst="textNoShape">
              <a:avLst/>
            </a:prstTxWarp>
          </a:bodyPr>
          <a:lstStyle>
            <a:lvl1pPr algn="r" defTabSz="955675" eaLnBrk="1" hangingPunct="1">
              <a:defRPr sz="1300" smtClean="0"/>
            </a:lvl1pPr>
          </a:lstStyle>
          <a:p>
            <a:pPr>
              <a:defRPr/>
            </a:pPr>
            <a:fld id="{2CEC29E1-C9B8-486D-9AD7-BF6E3529F3A5}" type="slidenum">
              <a:rPr lang="da-DK" altLang="da-DK"/>
              <a:pPr>
                <a:defRPr/>
              </a:pPr>
              <a:t>‹nr.›</a:t>
            </a:fld>
            <a:endParaRPr lang="da-DK" altLang="da-DK"/>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0C7EE969-CAA9-D8C8-ADC1-86FAA8BAC4C8}"/>
              </a:ext>
            </a:extLst>
          </p:cNvPr>
          <p:cNvSpPr>
            <a:spLocks noGrp="1" noChangeArrowheads="1"/>
          </p:cNvSpPr>
          <p:nvPr>
            <p:ph type="hdr" sz="quarter"/>
          </p:nvPr>
        </p:nvSpPr>
        <p:spPr bwMode="auto">
          <a:xfrm>
            <a:off x="0" y="0"/>
            <a:ext cx="2946400" cy="495300"/>
          </a:xfrm>
          <a:prstGeom prst="rect">
            <a:avLst/>
          </a:prstGeom>
          <a:noFill/>
          <a:ln>
            <a:noFill/>
          </a:ln>
          <a:effectLst/>
        </p:spPr>
        <p:txBody>
          <a:bodyPr vert="horz" wrap="square" lIns="88230" tIns="44115" rIns="88230" bIns="44115" numCol="1" anchor="t" anchorCtr="0" compatLnSpc="1">
            <a:prstTxWarp prst="textNoShape">
              <a:avLst/>
            </a:prstTxWarp>
          </a:bodyPr>
          <a:lstStyle>
            <a:lvl1pPr eaLnBrk="1" hangingPunct="1">
              <a:defRPr sz="1200">
                <a:latin typeface="Arial" charset="0"/>
              </a:defRPr>
            </a:lvl1pPr>
          </a:lstStyle>
          <a:p>
            <a:pPr>
              <a:defRPr/>
            </a:pPr>
            <a:endParaRPr lang="da-DK"/>
          </a:p>
        </p:txBody>
      </p:sp>
      <p:sp>
        <p:nvSpPr>
          <p:cNvPr id="90115" name="Rectangle 3">
            <a:extLst>
              <a:ext uri="{FF2B5EF4-FFF2-40B4-BE49-F238E27FC236}">
                <a16:creationId xmlns:a16="http://schemas.microsoft.com/office/drawing/2014/main" id="{6F326B56-9257-9F57-70F7-EAF80429EB82}"/>
              </a:ext>
            </a:extLst>
          </p:cNvPr>
          <p:cNvSpPr>
            <a:spLocks noGrp="1" noChangeArrowheads="1"/>
          </p:cNvSpPr>
          <p:nvPr>
            <p:ph type="dt" idx="1"/>
          </p:nvPr>
        </p:nvSpPr>
        <p:spPr bwMode="auto">
          <a:xfrm>
            <a:off x="3849688" y="0"/>
            <a:ext cx="2946400" cy="495300"/>
          </a:xfrm>
          <a:prstGeom prst="rect">
            <a:avLst/>
          </a:prstGeom>
          <a:noFill/>
          <a:ln>
            <a:noFill/>
          </a:ln>
          <a:effectLst/>
        </p:spPr>
        <p:txBody>
          <a:bodyPr vert="horz" wrap="square" lIns="88230" tIns="44115" rIns="88230" bIns="44115" numCol="1" anchor="t" anchorCtr="0" compatLnSpc="1">
            <a:prstTxWarp prst="textNoShape">
              <a:avLst/>
            </a:prstTxWarp>
          </a:bodyPr>
          <a:lstStyle>
            <a:lvl1pPr algn="r" eaLnBrk="1" hangingPunct="1">
              <a:defRPr sz="1200">
                <a:latin typeface="Arial" charset="0"/>
              </a:defRPr>
            </a:lvl1pPr>
          </a:lstStyle>
          <a:p>
            <a:pPr>
              <a:defRPr/>
            </a:pPr>
            <a:endParaRPr lang="da-DK"/>
          </a:p>
        </p:txBody>
      </p:sp>
      <p:sp>
        <p:nvSpPr>
          <p:cNvPr id="3076" name="Rectangle 4">
            <a:extLst>
              <a:ext uri="{FF2B5EF4-FFF2-40B4-BE49-F238E27FC236}">
                <a16:creationId xmlns:a16="http://schemas.microsoft.com/office/drawing/2014/main" id="{F98A44F9-4085-E0C2-8A23-44CEAEFE6072}"/>
              </a:ext>
            </a:extLst>
          </p:cNvPr>
          <p:cNvSpPr>
            <a:spLocks noGrp="1" noRot="1" noChangeAspect="1" noChangeArrowheads="1" noTextEdit="1"/>
          </p:cNvSpPr>
          <p:nvPr>
            <p:ph type="sldImg" idx="2"/>
          </p:nvPr>
        </p:nvSpPr>
        <p:spPr bwMode="auto">
          <a:xfrm>
            <a:off x="919163" y="746125"/>
            <a:ext cx="4959350" cy="37211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0117" name="Rectangle 5">
            <a:extLst>
              <a:ext uri="{FF2B5EF4-FFF2-40B4-BE49-F238E27FC236}">
                <a16:creationId xmlns:a16="http://schemas.microsoft.com/office/drawing/2014/main" id="{3E05DA32-A2B7-8445-8004-B2914C210E7D}"/>
              </a:ext>
            </a:extLst>
          </p:cNvPr>
          <p:cNvSpPr>
            <a:spLocks noGrp="1" noChangeArrowheads="1"/>
          </p:cNvSpPr>
          <p:nvPr>
            <p:ph type="body" sz="quarter" idx="3"/>
          </p:nvPr>
        </p:nvSpPr>
        <p:spPr bwMode="auto">
          <a:xfrm>
            <a:off x="679450" y="4714875"/>
            <a:ext cx="5438775" cy="4467225"/>
          </a:xfrm>
          <a:prstGeom prst="rect">
            <a:avLst/>
          </a:prstGeom>
          <a:noFill/>
          <a:ln>
            <a:noFill/>
          </a:ln>
          <a:effectLst/>
        </p:spPr>
        <p:txBody>
          <a:bodyPr vert="horz" wrap="square" lIns="88230" tIns="44115" rIns="88230" bIns="44115" numCol="1" anchor="t" anchorCtr="0" compatLnSpc="1">
            <a:prstTxWarp prst="textNoShape">
              <a:avLst/>
            </a:prstTxWarp>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90118" name="Rectangle 6">
            <a:extLst>
              <a:ext uri="{FF2B5EF4-FFF2-40B4-BE49-F238E27FC236}">
                <a16:creationId xmlns:a16="http://schemas.microsoft.com/office/drawing/2014/main" id="{95375F63-795E-1202-DE60-0F218FBCE8DF}"/>
              </a:ext>
            </a:extLst>
          </p:cNvPr>
          <p:cNvSpPr>
            <a:spLocks noGrp="1" noChangeArrowheads="1"/>
          </p:cNvSpPr>
          <p:nvPr>
            <p:ph type="ftr" sz="quarter" idx="4"/>
          </p:nvPr>
        </p:nvSpPr>
        <p:spPr bwMode="auto">
          <a:xfrm>
            <a:off x="0" y="9431338"/>
            <a:ext cx="2946400" cy="495300"/>
          </a:xfrm>
          <a:prstGeom prst="rect">
            <a:avLst/>
          </a:prstGeom>
          <a:noFill/>
          <a:ln>
            <a:noFill/>
          </a:ln>
          <a:effectLst/>
        </p:spPr>
        <p:txBody>
          <a:bodyPr vert="horz" wrap="square" lIns="88230" tIns="44115" rIns="88230" bIns="44115" numCol="1" anchor="b" anchorCtr="0" compatLnSpc="1">
            <a:prstTxWarp prst="textNoShape">
              <a:avLst/>
            </a:prstTxWarp>
          </a:bodyPr>
          <a:lstStyle>
            <a:lvl1pPr eaLnBrk="1" hangingPunct="1">
              <a:defRPr sz="1200">
                <a:latin typeface="Arial" charset="0"/>
              </a:defRPr>
            </a:lvl1pPr>
          </a:lstStyle>
          <a:p>
            <a:pPr>
              <a:defRPr/>
            </a:pPr>
            <a:endParaRPr lang="da-DK"/>
          </a:p>
        </p:txBody>
      </p:sp>
      <p:sp>
        <p:nvSpPr>
          <p:cNvPr id="90119" name="Rectangle 7">
            <a:extLst>
              <a:ext uri="{FF2B5EF4-FFF2-40B4-BE49-F238E27FC236}">
                <a16:creationId xmlns:a16="http://schemas.microsoft.com/office/drawing/2014/main" id="{047688B4-8DA5-8E10-CF6A-2B8E4D4A4731}"/>
              </a:ext>
            </a:extLst>
          </p:cNvPr>
          <p:cNvSpPr>
            <a:spLocks noGrp="1" noChangeArrowheads="1"/>
          </p:cNvSpPr>
          <p:nvPr>
            <p:ph type="sldNum" sz="quarter" idx="5"/>
          </p:nvPr>
        </p:nvSpPr>
        <p:spPr bwMode="auto">
          <a:xfrm>
            <a:off x="3849688" y="9431338"/>
            <a:ext cx="2946400" cy="495300"/>
          </a:xfrm>
          <a:prstGeom prst="rect">
            <a:avLst/>
          </a:prstGeom>
          <a:noFill/>
          <a:ln>
            <a:noFill/>
          </a:ln>
          <a:effectLst/>
        </p:spPr>
        <p:txBody>
          <a:bodyPr vert="horz" wrap="square" lIns="88230" tIns="44115" rIns="88230" bIns="44115" numCol="1" anchor="b" anchorCtr="0" compatLnSpc="1">
            <a:prstTxWarp prst="textNoShape">
              <a:avLst/>
            </a:prstTxWarp>
          </a:bodyPr>
          <a:lstStyle>
            <a:lvl1pPr algn="r" eaLnBrk="1" hangingPunct="1">
              <a:defRPr sz="1200" smtClean="0"/>
            </a:lvl1pPr>
          </a:lstStyle>
          <a:p>
            <a:pPr>
              <a:defRPr/>
            </a:pPr>
            <a:fld id="{60C4A35B-E00A-4944-A0A7-7C7BD1318791}" type="slidenum">
              <a:rPr lang="da-DK" altLang="da-DK"/>
              <a:pPr>
                <a:defRPr/>
              </a:pPr>
              <a:t>‹nr.›</a:t>
            </a:fld>
            <a:endParaRPr lang="da-DK" altLang="da-D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F3B88209-6B7E-3D8D-7D89-A6B092FD2EE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AA600A-992E-4EF8-B5C5-AB906B68AFAD}" type="slidenum">
              <a:rPr lang="da-DK" altLang="da-DK"/>
              <a:pPr>
                <a:spcBef>
                  <a:spcPct val="0"/>
                </a:spcBef>
              </a:pPr>
              <a:t>1</a:t>
            </a:fld>
            <a:endParaRPr lang="da-DK" altLang="da-DK"/>
          </a:p>
        </p:txBody>
      </p:sp>
      <p:sp>
        <p:nvSpPr>
          <p:cNvPr id="6147" name="Rectangle 2">
            <a:extLst>
              <a:ext uri="{FF2B5EF4-FFF2-40B4-BE49-F238E27FC236}">
                <a16:creationId xmlns:a16="http://schemas.microsoft.com/office/drawing/2014/main" id="{AE89CB67-F00C-831F-9191-79C0AB9EDF5C}"/>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C434CE4F-8AF3-D43C-22FC-B17A6D4C8DF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1450" indent="-171450" eaLnBrk="1" hangingPunct="1">
              <a:buFontTx/>
              <a:buChar char="•"/>
            </a:pPr>
            <a:r>
              <a:rPr lang="da-DK" altLang="da-DK">
                <a:latin typeface="Arial" panose="020B0604020202020204" pitchFamily="34" charset="0"/>
              </a:rPr>
              <a:t>Et godt samarbejde er en afgørende faktor for at skabe en værdiskabende byggeproces og opnå et vellykket byggeri. </a:t>
            </a:r>
          </a:p>
          <a:p>
            <a:pPr marL="171450" indent="-171450" eaLnBrk="1" hangingPunct="1">
              <a:buFontTx/>
              <a:buChar char="•"/>
            </a:pPr>
            <a:r>
              <a:rPr lang="da-DK" altLang="da-DK">
                <a:latin typeface="Arial" panose="020B0604020202020204" pitchFamily="34" charset="0"/>
              </a:rPr>
              <a:t>Dårligt samarbejde udpeges tit som årsag til, at et byggeprojekt skrider økonomisk, tidsmæssigt eller kvalitetsmæssigt. </a:t>
            </a:r>
          </a:p>
          <a:p>
            <a:pPr marL="171450" indent="-171450" eaLnBrk="1" hangingPunct="1">
              <a:buFontTx/>
              <a:buChar char="•"/>
            </a:pPr>
            <a:endParaRPr lang="da-DK" altLang="da-DK">
              <a:latin typeface="Arial" panose="020B0604020202020204" pitchFamily="34" charset="0"/>
            </a:endParaRPr>
          </a:p>
          <a:p>
            <a:pPr marL="171450" indent="-171450" eaLnBrk="1" hangingPunct="1">
              <a:buFontTx/>
              <a:buChar char="•"/>
            </a:pPr>
            <a:r>
              <a:rPr lang="da-DK" altLang="da-DK">
                <a:latin typeface="Arial" panose="020B0604020202020204" pitchFamily="34" charset="0"/>
              </a:rPr>
              <a:t>Vejledningen tilbyder eksempler og værktøjer, som det naturligvis er vigtigt at tilpasse forholdene på det enkelte projekt.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1E0A87F0-9A7A-B2D2-879A-0C0ECDD1DB7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1515D7D-824A-4F78-926B-FDE9C4544371}" type="slidenum">
              <a:rPr lang="da-DK" altLang="da-DK"/>
              <a:pPr>
                <a:spcBef>
                  <a:spcPct val="0"/>
                </a:spcBef>
              </a:pPr>
              <a:t>2</a:t>
            </a:fld>
            <a:endParaRPr lang="da-DK" altLang="da-DK"/>
          </a:p>
        </p:txBody>
      </p:sp>
      <p:sp>
        <p:nvSpPr>
          <p:cNvPr id="8195" name="Rectangle 2">
            <a:extLst>
              <a:ext uri="{FF2B5EF4-FFF2-40B4-BE49-F238E27FC236}">
                <a16:creationId xmlns:a16="http://schemas.microsoft.com/office/drawing/2014/main" id="{D0BA9233-6002-508F-686C-812ADAFA9569}"/>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22E85AFD-9B52-3E30-4C5B-47AA33EB342F}"/>
              </a:ext>
            </a:extLst>
          </p:cNvPr>
          <p:cNvSpPr>
            <a:spLocks noGrp="1" noChangeArrowheads="1"/>
          </p:cNvSpPr>
          <p:nvPr>
            <p:ph type="body" idx="1"/>
          </p:nvPr>
        </p:nvSpPr>
        <p:spPr/>
        <p:txBody>
          <a:bodyPr/>
          <a:lstStyle/>
          <a:p>
            <a:pPr eaLnBrk="1" hangingPunct="1">
              <a:defRPr/>
            </a:pPr>
            <a:r>
              <a:rPr lang="da-DK" altLang="da-DK" dirty="0">
                <a:latin typeface="Arial" panose="020B0604020202020204" pitchFamily="34" charset="0"/>
              </a:rPr>
              <a:t>Indledningen</a:t>
            </a:r>
          </a:p>
          <a:p>
            <a:pPr marL="165100" indent="-165100" eaLnBrk="1" hangingPunct="1">
              <a:buFontTx/>
              <a:buChar char="-"/>
              <a:defRPr/>
            </a:pPr>
            <a:r>
              <a:rPr lang="da-DK" altLang="da-DK" dirty="0">
                <a:latin typeface="Arial" panose="020B0604020202020204" pitchFamily="34" charset="0"/>
              </a:rPr>
              <a:t>Samarbejde nævnes tit som en afgørende faktor. Går det godt: Bedre proces, bedre løsninger fordi man hjælper hinanden.</a:t>
            </a:r>
          </a:p>
          <a:p>
            <a:pPr marL="165100" indent="-165100" eaLnBrk="1" hangingPunct="1">
              <a:buFontTx/>
              <a:buChar char="-"/>
              <a:defRPr/>
            </a:pPr>
            <a:r>
              <a:rPr lang="da-DK" altLang="da-DK" dirty="0">
                <a:latin typeface="Arial" panose="020B0604020202020204" pitchFamily="34" charset="0"/>
              </a:rPr>
              <a:t>Går det skidt: dyre løsninger, dårlig stemning, spildtid pga. konflikter</a:t>
            </a:r>
          </a:p>
          <a:p>
            <a:pPr marL="165100" indent="-165100" eaLnBrk="1" hangingPunct="1">
              <a:buFontTx/>
              <a:buChar char="-"/>
              <a:defRPr/>
            </a:pPr>
            <a:r>
              <a:rPr lang="da-DK" altLang="da-DK" dirty="0">
                <a:latin typeface="Arial" panose="020B0604020202020204" pitchFamily="34" charset="0"/>
              </a:rPr>
              <a:t>Samarbejde er dog svær, vejledningen giver en række konkrete værktøjer og eksempler på etablering af samarbejde.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3AD41A77-0CB3-37D0-5C7B-A20B130C7C2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8CD39C-321F-443D-B51A-5E590FBC444E}" type="slidenum">
              <a:rPr lang="da-DK" altLang="da-DK"/>
              <a:pPr>
                <a:spcBef>
                  <a:spcPct val="0"/>
                </a:spcBef>
              </a:pPr>
              <a:t>3</a:t>
            </a:fld>
            <a:endParaRPr lang="da-DK" altLang="da-DK"/>
          </a:p>
        </p:txBody>
      </p:sp>
      <p:sp>
        <p:nvSpPr>
          <p:cNvPr id="10243" name="Rectangle 2">
            <a:extLst>
              <a:ext uri="{FF2B5EF4-FFF2-40B4-BE49-F238E27FC236}">
                <a16:creationId xmlns:a16="http://schemas.microsoft.com/office/drawing/2014/main" id="{6C2E1852-51E2-EBA2-A778-2AD1C055C8C6}"/>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7DA3F285-B018-02FE-4BA0-831FF55CF994}"/>
              </a:ext>
            </a:extLst>
          </p:cNvPr>
          <p:cNvSpPr>
            <a:spLocks noGrp="1" noChangeArrowheads="1"/>
          </p:cNvSpPr>
          <p:nvPr>
            <p:ph type="body" idx="1"/>
          </p:nvPr>
        </p:nvSpPr>
        <p:spPr/>
        <p:txBody>
          <a:bodyPr/>
          <a:lstStyle/>
          <a:p>
            <a:pPr eaLnBrk="1" hangingPunct="1">
              <a:defRPr/>
            </a:pPr>
            <a:r>
              <a:rPr lang="da-DK" altLang="da-DK" dirty="0">
                <a:latin typeface="Arial" panose="020B0604020202020204" pitchFamily="34" charset="0"/>
              </a:rPr>
              <a:t>(s. 4)</a:t>
            </a:r>
          </a:p>
          <a:p>
            <a:pPr marL="171450" indent="-171450" eaLnBrk="1" hangingPunct="1">
              <a:buFont typeface="Arial" panose="020B0604020202020204" pitchFamily="34" charset="0"/>
              <a:buChar char="•"/>
              <a:defRPr/>
            </a:pPr>
            <a:r>
              <a:rPr lang="da-DK" dirty="0"/>
              <a:t>Det er op til bygherren at prioritere vigtigheden af det gode samarbejde og at definere rammerne for de nødvendige samarbejdsetablerende tiltag. Hvis bygherren ikke tager initiativ til at sætte fokus på samarbejdet, er det op til projektteamet selv at sætte skub i tingene, da alle vinder på samarbejdet.</a:t>
            </a:r>
          </a:p>
          <a:p>
            <a:pPr marL="171450" indent="-171450" eaLnBrk="1" hangingPunct="1">
              <a:buFont typeface="Arial" panose="020B0604020202020204" pitchFamily="34" charset="0"/>
              <a:buChar char="•"/>
              <a:defRPr/>
            </a:pPr>
            <a:r>
              <a:rPr lang="da-DK" altLang="da-DK" dirty="0">
                <a:latin typeface="Arial" panose="020B0604020202020204" pitchFamily="34" charset="0"/>
              </a:rPr>
              <a:t>Praktikernes pointe: samarbejde skal etableres – opstår ikke af sig selv</a:t>
            </a:r>
          </a:p>
          <a:p>
            <a:pPr marL="171450" indent="-171450" eaLnBrk="1" hangingPunct="1">
              <a:buFont typeface="Arial" panose="020B0604020202020204" pitchFamily="34" charset="0"/>
              <a:buChar char="•"/>
              <a:defRPr/>
            </a:pPr>
            <a:r>
              <a:rPr lang="da-DK" altLang="da-DK" dirty="0">
                <a:latin typeface="Arial" panose="020B0604020202020204" pitchFamily="34" charset="0"/>
              </a:rPr>
              <a:t>Bygherren skal overveje</a:t>
            </a:r>
          </a:p>
          <a:p>
            <a:pPr marL="606425" lvl="1" indent="-165100" eaLnBrk="1" hangingPunct="1">
              <a:buFontTx/>
              <a:buChar char="-"/>
              <a:defRPr/>
            </a:pPr>
            <a:r>
              <a:rPr lang="da-DK" altLang="da-DK" dirty="0">
                <a:latin typeface="Arial" panose="020B0604020202020204" pitchFamily="34" charset="0"/>
              </a:rPr>
              <a:t>Hvad vil jeg med mit byggeriet? Hvad er succeskriterierne?</a:t>
            </a:r>
          </a:p>
          <a:p>
            <a:pPr marL="606425" lvl="1" indent="-165100" eaLnBrk="1" hangingPunct="1">
              <a:buFontTx/>
              <a:buChar char="-"/>
              <a:defRPr/>
            </a:pPr>
            <a:r>
              <a:rPr lang="da-DK" altLang="da-DK" dirty="0">
                <a:latin typeface="Arial" panose="020B0604020202020204" pitchFamily="34" charset="0"/>
              </a:rPr>
              <a:t>Stiller det krav til samarbejdet? Ønsker jeg optimale løsninger, der kræver at flere kompetencer forenes? Ønsker jeg en god proces?</a:t>
            </a:r>
          </a:p>
          <a:p>
            <a:pPr marL="606425" lvl="1" indent="-165100" eaLnBrk="1" hangingPunct="1">
              <a:buFontTx/>
              <a:buChar char="-"/>
              <a:defRPr/>
            </a:pPr>
            <a:r>
              <a:rPr lang="da-DK" altLang="da-DK" dirty="0">
                <a:latin typeface="Arial" panose="020B0604020202020204" pitchFamily="34" charset="0"/>
              </a:rPr>
              <a:t>Hvad kan jeg sætte af til samarbejdet? Sammenhæng mellem tid, økonomi og ønsker – det opstår ikke af sig selv!</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95291D35-7950-6841-41FD-582DC34B54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5A3E951-1CD8-4EF3-9CCC-6EB4C85BB5AC}" type="slidenum">
              <a:rPr lang="da-DK" altLang="da-DK"/>
              <a:pPr>
                <a:spcBef>
                  <a:spcPct val="0"/>
                </a:spcBef>
              </a:pPr>
              <a:t>4</a:t>
            </a:fld>
            <a:endParaRPr lang="da-DK" altLang="da-DK"/>
          </a:p>
        </p:txBody>
      </p:sp>
      <p:sp>
        <p:nvSpPr>
          <p:cNvPr id="12291" name="Rectangle 2">
            <a:extLst>
              <a:ext uri="{FF2B5EF4-FFF2-40B4-BE49-F238E27FC236}">
                <a16:creationId xmlns:a16="http://schemas.microsoft.com/office/drawing/2014/main" id="{5A8EEB5B-102A-3BBA-2EDA-EE7A68F41376}"/>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F7A16FA2-3D66-CFD3-9182-A2D0B6372556}"/>
              </a:ext>
            </a:extLst>
          </p:cNvPr>
          <p:cNvSpPr>
            <a:spLocks noGrp="1" noChangeArrowheads="1"/>
          </p:cNvSpPr>
          <p:nvPr>
            <p:ph type="body" idx="1"/>
          </p:nvPr>
        </p:nvSpPr>
        <p:spPr/>
        <p:txBody>
          <a:bodyPr/>
          <a:lstStyle/>
          <a:p>
            <a:pPr eaLnBrk="1" hangingPunct="1">
              <a:defRPr/>
            </a:pPr>
            <a:r>
              <a:rPr lang="da-DK" altLang="da-DK" dirty="0">
                <a:latin typeface="Arial" panose="020B0604020202020204" pitchFamily="34" charset="0"/>
              </a:rPr>
              <a:t>(s. 5)</a:t>
            </a:r>
          </a:p>
          <a:p>
            <a:pPr marL="171450" indent="-171450" eaLnBrk="1" hangingPunct="1">
              <a:buFont typeface="Arial" panose="020B0604020202020204" pitchFamily="34" charset="0"/>
              <a:buChar char="•"/>
              <a:defRPr/>
            </a:pPr>
            <a:r>
              <a:rPr lang="da-DK" altLang="da-DK" dirty="0">
                <a:latin typeface="Arial" panose="020B0604020202020204" pitchFamily="34" charset="0"/>
              </a:rPr>
              <a:t>På </a:t>
            </a:r>
            <a:r>
              <a:rPr lang="da-DK" dirty="0"/>
              <a:t>en opstartsworkshop etableres et godt samarbejde. På opstartsworkshoppen kan projektteamet gennemgå projektets rammer og blive enige om de nødvendige spilleregler for det kommende samarbejde.</a:t>
            </a:r>
          </a:p>
          <a:p>
            <a:pPr marL="171450" indent="-171450" eaLnBrk="1" hangingPunct="1">
              <a:buFont typeface="Arial" panose="020B0604020202020204" pitchFamily="34" charset="0"/>
              <a:buChar char="•"/>
              <a:defRPr/>
            </a:pPr>
            <a:r>
              <a:rPr lang="da-DK" altLang="da-DK" dirty="0">
                <a:latin typeface="Arial" panose="020B0604020202020204" pitchFamily="34" charset="0"/>
              </a:rPr>
              <a:t>Deltagere: B</a:t>
            </a:r>
            <a:r>
              <a:rPr lang="da-DK" dirty="0"/>
              <a:t>ygherren, rådgiverne, entreprenøren og eventuelt underentreprenører, leverandører og brugerrepræsentanter. </a:t>
            </a:r>
          </a:p>
          <a:p>
            <a:pPr marL="171450" indent="-171450" eaLnBrk="1" hangingPunct="1">
              <a:buFont typeface="Arial" panose="020B0604020202020204" pitchFamily="34" charset="0"/>
              <a:buChar char="•"/>
              <a:defRPr/>
            </a:pPr>
            <a:r>
              <a:rPr lang="da-DK" altLang="da-DK" dirty="0">
                <a:latin typeface="Arial" panose="020B0604020202020204" pitchFamily="34" charset="0"/>
              </a:rPr>
              <a:t>Ledelse: Der tilknyttes </a:t>
            </a:r>
            <a:r>
              <a:rPr lang="da-DK" dirty="0"/>
              <a:t>en procesleder, der kan </a:t>
            </a:r>
            <a:r>
              <a:rPr lang="da-DK" dirty="0" err="1"/>
              <a:t>facilitere</a:t>
            </a:r>
            <a:r>
              <a:rPr lang="da-DK" dirty="0"/>
              <a:t> workshoppen og lede den kommende samarbejdsproces. </a:t>
            </a:r>
            <a:endParaRPr lang="da-DK" altLang="da-DK"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030A52F8-8C59-D5E7-6AB5-0B022E1D91B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40B872-829B-4EB6-8256-B0972F4ECC1D}" type="slidenum">
              <a:rPr lang="da-DK" altLang="da-DK"/>
              <a:pPr>
                <a:spcBef>
                  <a:spcPct val="0"/>
                </a:spcBef>
              </a:pPr>
              <a:t>5</a:t>
            </a:fld>
            <a:endParaRPr lang="da-DK" altLang="da-DK"/>
          </a:p>
        </p:txBody>
      </p:sp>
      <p:sp>
        <p:nvSpPr>
          <p:cNvPr id="14339" name="Rectangle 2">
            <a:extLst>
              <a:ext uri="{FF2B5EF4-FFF2-40B4-BE49-F238E27FC236}">
                <a16:creationId xmlns:a16="http://schemas.microsoft.com/office/drawing/2014/main" id="{1171B6DE-DFEF-3545-9343-125CC753F0F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CABCFF2F-EDE4-6A36-0F4F-CCC07851905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da-DK" altLang="da-DK">
                <a:latin typeface="Arial" panose="020B0604020202020204" pitchFamily="34" charset="0"/>
              </a:rPr>
              <a:t>(s. 5)</a:t>
            </a:r>
          </a:p>
          <a:p>
            <a:pPr eaLnBrk="1" hangingPunct="1"/>
            <a:r>
              <a:rPr lang="da-DK" altLang="da-DK">
                <a:latin typeface="Arial" panose="020B0604020202020204" pitchFamily="34" charset="0"/>
              </a:rPr>
              <a:t>Indholdet på en opstartsworkshop</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67BABE0A-B046-2260-0049-845BD511652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4E5C2F-10AA-4AA3-9091-96F3F195A6EA}" type="slidenum">
              <a:rPr lang="da-DK" altLang="da-DK"/>
              <a:pPr>
                <a:spcBef>
                  <a:spcPct val="0"/>
                </a:spcBef>
              </a:pPr>
              <a:t>6</a:t>
            </a:fld>
            <a:endParaRPr lang="da-DK" altLang="da-DK"/>
          </a:p>
        </p:txBody>
      </p:sp>
      <p:sp>
        <p:nvSpPr>
          <p:cNvPr id="16387" name="Rectangle 2">
            <a:extLst>
              <a:ext uri="{FF2B5EF4-FFF2-40B4-BE49-F238E27FC236}">
                <a16:creationId xmlns:a16="http://schemas.microsoft.com/office/drawing/2014/main" id="{A3B8C591-400F-2F3E-1DB0-E4C66EFCF633}"/>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E81B178B-6D27-9592-167F-CE9DB9C6B22C}"/>
              </a:ext>
            </a:extLst>
          </p:cNvPr>
          <p:cNvSpPr>
            <a:spLocks noGrp="1" noChangeArrowheads="1"/>
          </p:cNvSpPr>
          <p:nvPr>
            <p:ph type="body" idx="1"/>
          </p:nvPr>
        </p:nvSpPr>
        <p:spPr/>
        <p:txBody>
          <a:bodyPr/>
          <a:lstStyle/>
          <a:p>
            <a:pPr eaLnBrk="1" hangingPunct="1">
              <a:defRPr/>
            </a:pPr>
            <a:r>
              <a:rPr lang="da-DK" altLang="da-DK" dirty="0">
                <a:latin typeface="Arial" panose="020B0604020202020204" pitchFamily="34" charset="0"/>
              </a:rPr>
              <a:t>(s. 6)</a:t>
            </a:r>
          </a:p>
          <a:p>
            <a:pPr marL="171450" indent="-171450" eaLnBrk="1" hangingPunct="1">
              <a:buFont typeface="Arial" panose="020B0604020202020204" pitchFamily="34" charset="0"/>
              <a:buChar char="•"/>
              <a:defRPr/>
            </a:pPr>
            <a:r>
              <a:rPr lang="da-DK" dirty="0"/>
              <a:t>Proceslederen skal løbende være opmærksom på teamets og samarbejdets udvikling, og at der bliver taget hånd om de udfordringer, der opstår.</a:t>
            </a:r>
            <a:endParaRPr lang="da-DK" altLang="da-DK" dirty="0">
              <a:latin typeface="Arial" panose="020B0604020202020204" pitchFamily="34" charset="0"/>
            </a:endParaRPr>
          </a:p>
          <a:p>
            <a:pPr marL="622300" lvl="1" indent="-165100" eaLnBrk="1" hangingPunct="1">
              <a:buFontTx/>
              <a:buChar char="-"/>
              <a:defRPr/>
            </a:pPr>
            <a:r>
              <a:rPr lang="da-DK" altLang="da-DK" dirty="0">
                <a:latin typeface="Arial" panose="020B0604020202020204" pitchFamily="34" charset="0"/>
              </a:rPr>
              <a:t>I takt med at projektet udvikles vil samarbejdet blive udfordret – nye folk kommer til, deadlines skal overholdes </a:t>
            </a:r>
          </a:p>
          <a:p>
            <a:pPr marL="622300" lvl="1" indent="-165100" eaLnBrk="1" hangingPunct="1">
              <a:buFontTx/>
              <a:buChar char="-"/>
              <a:defRPr/>
            </a:pPr>
            <a:r>
              <a:rPr lang="da-DK" altLang="da-DK" dirty="0">
                <a:latin typeface="Arial" panose="020B0604020202020204" pitchFamily="34" charset="0"/>
              </a:rPr>
              <a:t>Evaluer løbende samarbejdet – går det stadig så godt, som vi lovede hinanden på opstartsworkshoppen?</a:t>
            </a:r>
          </a:p>
          <a:p>
            <a:pPr marL="622300" lvl="1" indent="-165100" eaLnBrk="1" hangingPunct="1">
              <a:buFontTx/>
              <a:buChar char="-"/>
              <a:defRPr/>
            </a:pPr>
            <a:r>
              <a:rPr lang="da-DK" altLang="da-DK" dirty="0">
                <a:latin typeface="Arial" panose="020B0604020202020204" pitchFamily="34" charset="0"/>
              </a:rPr>
              <a:t>Håndter de konflikter, der opstår</a:t>
            </a:r>
          </a:p>
          <a:p>
            <a:pPr marL="622300" lvl="1" indent="-165100" eaLnBrk="1" hangingPunct="1">
              <a:buFontTx/>
              <a:buChar char="-"/>
              <a:defRPr/>
            </a:pPr>
            <a:r>
              <a:rPr lang="da-DK" altLang="da-DK" dirty="0">
                <a:latin typeface="Arial" panose="020B0604020202020204" pitchFamily="34" charset="0"/>
              </a:rPr>
              <a:t>Skift ud om nødvendigt</a:t>
            </a:r>
          </a:p>
          <a:p>
            <a:pPr marL="165100" indent="-165100" eaLnBrk="1" hangingPunct="1">
              <a:buFontTx/>
              <a:buChar char="-"/>
              <a:defRPr/>
            </a:pPr>
            <a:endParaRPr lang="da-DK" altLang="da-DK"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dsholder til diasbillede 1">
            <a:extLst>
              <a:ext uri="{FF2B5EF4-FFF2-40B4-BE49-F238E27FC236}">
                <a16:creationId xmlns:a16="http://schemas.microsoft.com/office/drawing/2014/main" id="{321AB5D0-9128-6C7F-4167-0B49759B5E6B}"/>
              </a:ext>
            </a:extLst>
          </p:cNvPr>
          <p:cNvSpPr>
            <a:spLocks noGrp="1" noRot="1" noChangeAspect="1" noChangeArrowheads="1" noTextEdit="1"/>
          </p:cNvSpPr>
          <p:nvPr>
            <p:ph type="sldImg"/>
          </p:nvPr>
        </p:nvSpPr>
        <p:spPr>
          <a:ln/>
        </p:spPr>
      </p:sp>
      <p:sp>
        <p:nvSpPr>
          <p:cNvPr id="18435" name="Pladsholder til noter 2">
            <a:extLst>
              <a:ext uri="{FF2B5EF4-FFF2-40B4-BE49-F238E27FC236}">
                <a16:creationId xmlns:a16="http://schemas.microsoft.com/office/drawing/2014/main" id="{DEE872AB-29C2-F7D4-44AB-3DBB4019BBF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altLang="da-DK">
                <a:latin typeface="Arial" panose="020B0604020202020204" pitchFamily="34" charset="0"/>
              </a:rPr>
              <a:t> </a:t>
            </a:r>
          </a:p>
        </p:txBody>
      </p:sp>
      <p:sp>
        <p:nvSpPr>
          <p:cNvPr id="18436" name="Pladsholder til diasnummer 3">
            <a:extLst>
              <a:ext uri="{FF2B5EF4-FFF2-40B4-BE49-F238E27FC236}">
                <a16:creationId xmlns:a16="http://schemas.microsoft.com/office/drawing/2014/main" id="{E4082FC3-301C-BE03-87FA-C87C644E1CA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685800" indent="-263525">
              <a:spcBef>
                <a:spcPct val="30000"/>
              </a:spcBef>
              <a:defRPr sz="1200">
                <a:solidFill>
                  <a:schemeClr val="tx1"/>
                </a:solidFill>
                <a:latin typeface="Arial" panose="020B0604020202020204" pitchFamily="34" charset="0"/>
              </a:defRPr>
            </a:lvl2pPr>
            <a:lvl3pPr marL="1054100" indent="-209550">
              <a:spcBef>
                <a:spcPct val="30000"/>
              </a:spcBef>
              <a:defRPr sz="1200">
                <a:solidFill>
                  <a:schemeClr val="tx1"/>
                </a:solidFill>
                <a:latin typeface="Arial" panose="020B0604020202020204" pitchFamily="34" charset="0"/>
              </a:defRPr>
            </a:lvl3pPr>
            <a:lvl4pPr marL="1476375" indent="-209550">
              <a:spcBef>
                <a:spcPct val="30000"/>
              </a:spcBef>
              <a:defRPr sz="1200">
                <a:solidFill>
                  <a:schemeClr val="tx1"/>
                </a:solidFill>
                <a:latin typeface="Arial" panose="020B0604020202020204" pitchFamily="34" charset="0"/>
              </a:defRPr>
            </a:lvl4pPr>
            <a:lvl5pPr marL="1898650" indent="-209550">
              <a:spcBef>
                <a:spcPct val="30000"/>
              </a:spcBef>
              <a:defRPr sz="1200">
                <a:solidFill>
                  <a:schemeClr val="tx1"/>
                </a:solidFill>
                <a:latin typeface="Arial" panose="020B0604020202020204" pitchFamily="34" charset="0"/>
              </a:defRPr>
            </a:lvl5pPr>
            <a:lvl6pPr marL="2355850" indent="-209550" eaLnBrk="0" fontAlgn="base" hangingPunct="0">
              <a:spcBef>
                <a:spcPct val="30000"/>
              </a:spcBef>
              <a:spcAft>
                <a:spcPct val="0"/>
              </a:spcAft>
              <a:defRPr sz="1200">
                <a:solidFill>
                  <a:schemeClr val="tx1"/>
                </a:solidFill>
                <a:latin typeface="Arial" panose="020B0604020202020204" pitchFamily="34" charset="0"/>
              </a:defRPr>
            </a:lvl6pPr>
            <a:lvl7pPr marL="2813050" indent="-209550" eaLnBrk="0" fontAlgn="base" hangingPunct="0">
              <a:spcBef>
                <a:spcPct val="30000"/>
              </a:spcBef>
              <a:spcAft>
                <a:spcPct val="0"/>
              </a:spcAft>
              <a:defRPr sz="1200">
                <a:solidFill>
                  <a:schemeClr val="tx1"/>
                </a:solidFill>
                <a:latin typeface="Arial" panose="020B0604020202020204" pitchFamily="34" charset="0"/>
              </a:defRPr>
            </a:lvl7pPr>
            <a:lvl8pPr marL="3270250" indent="-209550" eaLnBrk="0" fontAlgn="base" hangingPunct="0">
              <a:spcBef>
                <a:spcPct val="30000"/>
              </a:spcBef>
              <a:spcAft>
                <a:spcPct val="0"/>
              </a:spcAft>
              <a:defRPr sz="1200">
                <a:solidFill>
                  <a:schemeClr val="tx1"/>
                </a:solidFill>
                <a:latin typeface="Arial" panose="020B0604020202020204" pitchFamily="34" charset="0"/>
              </a:defRPr>
            </a:lvl8pPr>
            <a:lvl9pPr marL="3727450" indent="-2095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D9283B5-4820-4375-A57F-41F2B8006C9E}" type="slidenum">
              <a:rPr lang="da-DK" altLang="da-DK" sz="1100">
                <a:solidFill>
                  <a:srgbClr val="000000"/>
                </a:solidFill>
                <a:cs typeface="Arial" panose="020B0604020202020204" pitchFamily="34" charset="0"/>
              </a:rPr>
              <a:pPr>
                <a:spcBef>
                  <a:spcPct val="0"/>
                </a:spcBef>
              </a:pPr>
              <a:t>7</a:t>
            </a:fld>
            <a:endParaRPr lang="da-DK" altLang="da-DK" sz="1100">
              <a:solidFill>
                <a:srgbClr val="000000"/>
              </a:solidFill>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ladsholder til diasbillede 1">
            <a:extLst>
              <a:ext uri="{FF2B5EF4-FFF2-40B4-BE49-F238E27FC236}">
                <a16:creationId xmlns:a16="http://schemas.microsoft.com/office/drawing/2014/main" id="{D16D744E-CF0C-FD7F-B6E8-FBB110473BCC}"/>
              </a:ext>
            </a:extLst>
          </p:cNvPr>
          <p:cNvSpPr>
            <a:spLocks noGrp="1" noRot="1" noChangeAspect="1" noChangeArrowheads="1" noTextEdit="1"/>
          </p:cNvSpPr>
          <p:nvPr>
            <p:ph type="sldImg"/>
          </p:nvPr>
        </p:nvSpPr>
        <p:spPr>
          <a:ln/>
        </p:spPr>
      </p:sp>
      <p:sp>
        <p:nvSpPr>
          <p:cNvPr id="20483" name="Pladsholder til noter 2">
            <a:extLst>
              <a:ext uri="{FF2B5EF4-FFF2-40B4-BE49-F238E27FC236}">
                <a16:creationId xmlns:a16="http://schemas.microsoft.com/office/drawing/2014/main" id="{8C0123CE-B14C-651D-803B-F3C8426D8B3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ltLang="da-DK">
              <a:latin typeface="Arial" panose="020B0604020202020204" pitchFamily="34" charset="0"/>
            </a:endParaRPr>
          </a:p>
        </p:txBody>
      </p:sp>
      <p:sp>
        <p:nvSpPr>
          <p:cNvPr id="20484" name="Pladsholder til diasnummer 3">
            <a:extLst>
              <a:ext uri="{FF2B5EF4-FFF2-40B4-BE49-F238E27FC236}">
                <a16:creationId xmlns:a16="http://schemas.microsoft.com/office/drawing/2014/main" id="{195C2011-ECEB-361E-C147-BD966695943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8E2F109-662B-48AA-BCCF-D2B9F61B1C10}" type="slidenum">
              <a:rPr lang="da-DK" altLang="da-DK"/>
              <a:pPr>
                <a:spcBef>
                  <a:spcPct val="0"/>
                </a:spcBef>
              </a:pPr>
              <a:t>8</a:t>
            </a:fld>
            <a:endParaRPr lang="da-DK" altLang="da-D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a:t>Klik for at redigere i master</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a:t>Klik for at redigere i master</a:t>
            </a:r>
          </a:p>
        </p:txBody>
      </p:sp>
      <p:sp>
        <p:nvSpPr>
          <p:cNvPr id="4" name="Rectangle 4">
            <a:extLst>
              <a:ext uri="{FF2B5EF4-FFF2-40B4-BE49-F238E27FC236}">
                <a16:creationId xmlns:a16="http://schemas.microsoft.com/office/drawing/2014/main" id="{68D25184-FC4A-63A4-7A9E-0976F99C86F9}"/>
              </a:ext>
            </a:extLst>
          </p:cNvPr>
          <p:cNvSpPr>
            <a:spLocks noGrp="1" noChangeArrowheads="1"/>
          </p:cNvSpPr>
          <p:nvPr>
            <p:ph type="dt" sz="half" idx="10"/>
          </p:nvPr>
        </p:nvSpPr>
        <p:spPr>
          <a:ln/>
        </p:spPr>
        <p:txBody>
          <a:bodyPr/>
          <a:lstStyle>
            <a:lvl1pPr>
              <a:defRPr/>
            </a:lvl1pPr>
          </a:lstStyle>
          <a:p>
            <a:pPr>
              <a:defRPr/>
            </a:pPr>
            <a:endParaRPr lang="da-DK"/>
          </a:p>
        </p:txBody>
      </p:sp>
      <p:sp>
        <p:nvSpPr>
          <p:cNvPr id="5" name="Rectangle 5">
            <a:extLst>
              <a:ext uri="{FF2B5EF4-FFF2-40B4-BE49-F238E27FC236}">
                <a16:creationId xmlns:a16="http://schemas.microsoft.com/office/drawing/2014/main" id="{08CD16C0-897A-C956-48E3-5E500D7EE9B6}"/>
              </a:ext>
            </a:extLst>
          </p:cNvPr>
          <p:cNvSpPr>
            <a:spLocks noGrp="1" noChangeArrowheads="1"/>
          </p:cNvSpPr>
          <p:nvPr>
            <p:ph type="ftr" sz="quarter" idx="11"/>
          </p:nvPr>
        </p:nvSpPr>
        <p:spPr>
          <a:ln/>
        </p:spPr>
        <p:txBody>
          <a:bodyPr/>
          <a:lstStyle>
            <a:lvl1pPr>
              <a:defRPr/>
            </a:lvl1pPr>
          </a:lstStyle>
          <a:p>
            <a:pPr>
              <a:defRPr/>
            </a:pPr>
            <a:r>
              <a:rPr lang="da-DK"/>
              <a:t>Et samarbejde mellem</a:t>
            </a:r>
            <a:r>
              <a:rPr lang="da-DK">
                <a:solidFill>
                  <a:schemeClr val="tx1"/>
                </a:solidFill>
              </a:rPr>
              <a:t>: BAT Kartellet </a:t>
            </a:r>
            <a:r>
              <a:rPr lang="da-DK"/>
              <a:t>|</a:t>
            </a:r>
            <a:r>
              <a:rPr lang="da-DK">
                <a:solidFill>
                  <a:schemeClr val="tx1"/>
                </a:solidFill>
              </a:rPr>
              <a:t> Bygherreforeningen </a:t>
            </a:r>
            <a:r>
              <a:rPr lang="da-DK"/>
              <a:t>|</a:t>
            </a:r>
            <a:r>
              <a:rPr lang="da-DK">
                <a:solidFill>
                  <a:schemeClr val="tx1"/>
                </a:solidFill>
              </a:rPr>
              <a:t> Dansk Byggeri </a:t>
            </a:r>
            <a:r>
              <a:rPr lang="da-DK"/>
              <a:t>|</a:t>
            </a:r>
            <a:r>
              <a:rPr lang="da-DK">
                <a:solidFill>
                  <a:schemeClr val="tx1"/>
                </a:solidFill>
              </a:rPr>
              <a:t> Danske Arkitektvirksomheder </a:t>
            </a:r>
            <a:r>
              <a:rPr lang="da-DK"/>
              <a:t>|</a:t>
            </a:r>
            <a:r>
              <a:rPr lang="da-DK">
                <a:solidFill>
                  <a:schemeClr val="tx1"/>
                </a:solidFill>
              </a:rPr>
              <a:t> DI Byggematerialer </a:t>
            </a:r>
            <a:r>
              <a:rPr lang="da-DK"/>
              <a:t>|</a:t>
            </a:r>
            <a:r>
              <a:rPr lang="da-DK">
                <a:solidFill>
                  <a:schemeClr val="tx1"/>
                </a:solidFill>
              </a:rPr>
              <a:t> Foreningen af Rådgivende Ingeniører </a:t>
            </a:r>
            <a:r>
              <a:rPr lang="da-DK"/>
              <a:t>|</a:t>
            </a:r>
            <a:r>
              <a:rPr lang="da-DK">
                <a:solidFill>
                  <a:schemeClr val="tx1"/>
                </a:solidFill>
              </a:rPr>
              <a:t> TEKNIQ</a:t>
            </a:r>
          </a:p>
        </p:txBody>
      </p:sp>
      <p:sp>
        <p:nvSpPr>
          <p:cNvPr id="6" name="Rectangle 6">
            <a:extLst>
              <a:ext uri="{FF2B5EF4-FFF2-40B4-BE49-F238E27FC236}">
                <a16:creationId xmlns:a16="http://schemas.microsoft.com/office/drawing/2014/main" id="{923A4481-0007-1A61-E3FE-C0B61878A451}"/>
              </a:ext>
            </a:extLst>
          </p:cNvPr>
          <p:cNvSpPr>
            <a:spLocks noGrp="1" noChangeArrowheads="1"/>
          </p:cNvSpPr>
          <p:nvPr>
            <p:ph type="sldNum" sz="quarter" idx="12"/>
          </p:nvPr>
        </p:nvSpPr>
        <p:spPr>
          <a:ln/>
        </p:spPr>
        <p:txBody>
          <a:bodyPr/>
          <a:lstStyle>
            <a:lvl1pPr>
              <a:defRPr/>
            </a:lvl1pPr>
          </a:lstStyle>
          <a:p>
            <a:pPr>
              <a:defRPr/>
            </a:pPr>
            <a:fld id="{0B6BD456-A65E-40CA-9BEB-D335F4700060}" type="slidenum">
              <a:rPr lang="da-DK" altLang="da-DK"/>
              <a:pPr>
                <a:defRPr/>
              </a:pPr>
              <a:t>‹nr.›</a:t>
            </a:fld>
            <a:endParaRPr lang="da-DK" altLang="da-DK"/>
          </a:p>
        </p:txBody>
      </p:sp>
    </p:spTree>
    <p:extLst>
      <p:ext uri="{BB962C8B-B14F-4D97-AF65-F5344CB8AC3E}">
        <p14:creationId xmlns:p14="http://schemas.microsoft.com/office/powerpoint/2010/main" val="1907846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F491CE97-0D36-2FA3-5294-3D2FB47C9233}"/>
              </a:ext>
            </a:extLst>
          </p:cNvPr>
          <p:cNvSpPr>
            <a:spLocks noGrp="1" noChangeArrowheads="1"/>
          </p:cNvSpPr>
          <p:nvPr>
            <p:ph type="dt" sz="half" idx="10"/>
          </p:nvPr>
        </p:nvSpPr>
        <p:spPr>
          <a:ln/>
        </p:spPr>
        <p:txBody>
          <a:bodyPr/>
          <a:lstStyle>
            <a:lvl1pPr>
              <a:defRPr/>
            </a:lvl1pPr>
          </a:lstStyle>
          <a:p>
            <a:pPr>
              <a:defRPr/>
            </a:pPr>
            <a:endParaRPr lang="da-DK"/>
          </a:p>
        </p:txBody>
      </p:sp>
      <p:sp>
        <p:nvSpPr>
          <p:cNvPr id="5" name="Rectangle 5">
            <a:extLst>
              <a:ext uri="{FF2B5EF4-FFF2-40B4-BE49-F238E27FC236}">
                <a16:creationId xmlns:a16="http://schemas.microsoft.com/office/drawing/2014/main" id="{459F11AE-3B77-094A-831E-2DF528211475}"/>
              </a:ext>
            </a:extLst>
          </p:cNvPr>
          <p:cNvSpPr>
            <a:spLocks noGrp="1" noChangeArrowheads="1"/>
          </p:cNvSpPr>
          <p:nvPr>
            <p:ph type="ftr" sz="quarter" idx="11"/>
          </p:nvPr>
        </p:nvSpPr>
        <p:spPr>
          <a:ln/>
        </p:spPr>
        <p:txBody>
          <a:bodyPr/>
          <a:lstStyle>
            <a:lvl1pPr>
              <a:defRPr/>
            </a:lvl1pPr>
          </a:lstStyle>
          <a:p>
            <a:pPr>
              <a:defRPr/>
            </a:pPr>
            <a:r>
              <a:rPr lang="da-DK"/>
              <a:t>Et samarbejde mellem</a:t>
            </a:r>
            <a:r>
              <a:rPr lang="da-DK">
                <a:solidFill>
                  <a:schemeClr val="tx1"/>
                </a:solidFill>
              </a:rPr>
              <a:t>: BAT Kartellet </a:t>
            </a:r>
            <a:r>
              <a:rPr lang="da-DK"/>
              <a:t>|</a:t>
            </a:r>
            <a:r>
              <a:rPr lang="da-DK">
                <a:solidFill>
                  <a:schemeClr val="tx1"/>
                </a:solidFill>
              </a:rPr>
              <a:t> Bygherreforeningen </a:t>
            </a:r>
            <a:r>
              <a:rPr lang="da-DK"/>
              <a:t>|</a:t>
            </a:r>
            <a:r>
              <a:rPr lang="da-DK">
                <a:solidFill>
                  <a:schemeClr val="tx1"/>
                </a:solidFill>
              </a:rPr>
              <a:t> Dansk Byggeri </a:t>
            </a:r>
            <a:r>
              <a:rPr lang="da-DK"/>
              <a:t>|</a:t>
            </a:r>
            <a:r>
              <a:rPr lang="da-DK">
                <a:solidFill>
                  <a:schemeClr val="tx1"/>
                </a:solidFill>
              </a:rPr>
              <a:t> Danske Arkitektvirksomheder </a:t>
            </a:r>
            <a:r>
              <a:rPr lang="da-DK"/>
              <a:t>|</a:t>
            </a:r>
            <a:r>
              <a:rPr lang="da-DK">
                <a:solidFill>
                  <a:schemeClr val="tx1"/>
                </a:solidFill>
              </a:rPr>
              <a:t> DI Byggematerialer </a:t>
            </a:r>
            <a:r>
              <a:rPr lang="da-DK"/>
              <a:t>|</a:t>
            </a:r>
            <a:r>
              <a:rPr lang="da-DK">
                <a:solidFill>
                  <a:schemeClr val="tx1"/>
                </a:solidFill>
              </a:rPr>
              <a:t> Foreningen af Rådgivende Ingeniører </a:t>
            </a:r>
            <a:r>
              <a:rPr lang="da-DK"/>
              <a:t>|</a:t>
            </a:r>
            <a:r>
              <a:rPr lang="da-DK">
                <a:solidFill>
                  <a:schemeClr val="tx1"/>
                </a:solidFill>
              </a:rPr>
              <a:t> TEKNIQ</a:t>
            </a:r>
          </a:p>
        </p:txBody>
      </p:sp>
      <p:sp>
        <p:nvSpPr>
          <p:cNvPr id="6" name="Rectangle 6">
            <a:extLst>
              <a:ext uri="{FF2B5EF4-FFF2-40B4-BE49-F238E27FC236}">
                <a16:creationId xmlns:a16="http://schemas.microsoft.com/office/drawing/2014/main" id="{F90A401A-4624-DB6E-9043-9FD584AFBF96}"/>
              </a:ext>
            </a:extLst>
          </p:cNvPr>
          <p:cNvSpPr>
            <a:spLocks noGrp="1" noChangeArrowheads="1"/>
          </p:cNvSpPr>
          <p:nvPr>
            <p:ph type="sldNum" sz="quarter" idx="12"/>
          </p:nvPr>
        </p:nvSpPr>
        <p:spPr>
          <a:ln/>
        </p:spPr>
        <p:txBody>
          <a:bodyPr/>
          <a:lstStyle>
            <a:lvl1pPr>
              <a:defRPr/>
            </a:lvl1pPr>
          </a:lstStyle>
          <a:p>
            <a:pPr>
              <a:defRPr/>
            </a:pPr>
            <a:fld id="{93713751-8E43-4BCA-948A-061F427DC785}" type="slidenum">
              <a:rPr lang="da-DK" altLang="da-DK"/>
              <a:pPr>
                <a:defRPr/>
              </a:pPr>
              <a:t>‹nr.›</a:t>
            </a:fld>
            <a:endParaRPr lang="da-DK" altLang="da-DK"/>
          </a:p>
        </p:txBody>
      </p:sp>
    </p:spTree>
    <p:extLst>
      <p:ext uri="{BB962C8B-B14F-4D97-AF65-F5344CB8AC3E}">
        <p14:creationId xmlns:p14="http://schemas.microsoft.com/office/powerpoint/2010/main" val="4010164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0D71FC4D-89D7-1EAE-03DC-716B7760291B}"/>
              </a:ext>
            </a:extLst>
          </p:cNvPr>
          <p:cNvSpPr>
            <a:spLocks noGrp="1" noChangeArrowheads="1"/>
          </p:cNvSpPr>
          <p:nvPr>
            <p:ph type="dt" sz="half" idx="10"/>
          </p:nvPr>
        </p:nvSpPr>
        <p:spPr>
          <a:ln/>
        </p:spPr>
        <p:txBody>
          <a:bodyPr/>
          <a:lstStyle>
            <a:lvl1pPr>
              <a:defRPr/>
            </a:lvl1pPr>
          </a:lstStyle>
          <a:p>
            <a:pPr>
              <a:defRPr/>
            </a:pPr>
            <a:endParaRPr lang="da-DK"/>
          </a:p>
        </p:txBody>
      </p:sp>
      <p:sp>
        <p:nvSpPr>
          <p:cNvPr id="5" name="Rectangle 5">
            <a:extLst>
              <a:ext uri="{FF2B5EF4-FFF2-40B4-BE49-F238E27FC236}">
                <a16:creationId xmlns:a16="http://schemas.microsoft.com/office/drawing/2014/main" id="{3B650543-D91B-626B-8D8F-C3DFD2E780B4}"/>
              </a:ext>
            </a:extLst>
          </p:cNvPr>
          <p:cNvSpPr>
            <a:spLocks noGrp="1" noChangeArrowheads="1"/>
          </p:cNvSpPr>
          <p:nvPr>
            <p:ph type="ftr" sz="quarter" idx="11"/>
          </p:nvPr>
        </p:nvSpPr>
        <p:spPr>
          <a:ln/>
        </p:spPr>
        <p:txBody>
          <a:bodyPr/>
          <a:lstStyle>
            <a:lvl1pPr>
              <a:defRPr/>
            </a:lvl1pPr>
          </a:lstStyle>
          <a:p>
            <a:pPr>
              <a:defRPr/>
            </a:pPr>
            <a:r>
              <a:rPr lang="da-DK"/>
              <a:t>Et samarbejde mellem</a:t>
            </a:r>
            <a:r>
              <a:rPr lang="da-DK">
                <a:solidFill>
                  <a:schemeClr val="tx1"/>
                </a:solidFill>
              </a:rPr>
              <a:t>: BAT Kartellet </a:t>
            </a:r>
            <a:r>
              <a:rPr lang="da-DK"/>
              <a:t>|</a:t>
            </a:r>
            <a:r>
              <a:rPr lang="da-DK">
                <a:solidFill>
                  <a:schemeClr val="tx1"/>
                </a:solidFill>
              </a:rPr>
              <a:t> Bygherreforeningen </a:t>
            </a:r>
            <a:r>
              <a:rPr lang="da-DK"/>
              <a:t>|</a:t>
            </a:r>
            <a:r>
              <a:rPr lang="da-DK">
                <a:solidFill>
                  <a:schemeClr val="tx1"/>
                </a:solidFill>
              </a:rPr>
              <a:t> Dansk Byggeri </a:t>
            </a:r>
            <a:r>
              <a:rPr lang="da-DK"/>
              <a:t>|</a:t>
            </a:r>
            <a:r>
              <a:rPr lang="da-DK">
                <a:solidFill>
                  <a:schemeClr val="tx1"/>
                </a:solidFill>
              </a:rPr>
              <a:t> Danske Arkitektvirksomheder </a:t>
            </a:r>
            <a:r>
              <a:rPr lang="da-DK"/>
              <a:t>|</a:t>
            </a:r>
            <a:r>
              <a:rPr lang="da-DK">
                <a:solidFill>
                  <a:schemeClr val="tx1"/>
                </a:solidFill>
              </a:rPr>
              <a:t> DI Byggematerialer </a:t>
            </a:r>
            <a:r>
              <a:rPr lang="da-DK"/>
              <a:t>|</a:t>
            </a:r>
            <a:r>
              <a:rPr lang="da-DK">
                <a:solidFill>
                  <a:schemeClr val="tx1"/>
                </a:solidFill>
              </a:rPr>
              <a:t> Foreningen af Rådgivende Ingeniører </a:t>
            </a:r>
            <a:r>
              <a:rPr lang="da-DK"/>
              <a:t>|</a:t>
            </a:r>
            <a:r>
              <a:rPr lang="da-DK">
                <a:solidFill>
                  <a:schemeClr val="tx1"/>
                </a:solidFill>
              </a:rPr>
              <a:t> TEKNIQ</a:t>
            </a:r>
          </a:p>
        </p:txBody>
      </p:sp>
      <p:sp>
        <p:nvSpPr>
          <p:cNvPr id="6" name="Rectangle 6">
            <a:extLst>
              <a:ext uri="{FF2B5EF4-FFF2-40B4-BE49-F238E27FC236}">
                <a16:creationId xmlns:a16="http://schemas.microsoft.com/office/drawing/2014/main" id="{65E75620-F5A4-66EC-99EF-280AFD4576ED}"/>
              </a:ext>
            </a:extLst>
          </p:cNvPr>
          <p:cNvSpPr>
            <a:spLocks noGrp="1" noChangeArrowheads="1"/>
          </p:cNvSpPr>
          <p:nvPr>
            <p:ph type="sldNum" sz="quarter" idx="12"/>
          </p:nvPr>
        </p:nvSpPr>
        <p:spPr>
          <a:ln/>
        </p:spPr>
        <p:txBody>
          <a:bodyPr/>
          <a:lstStyle>
            <a:lvl1pPr>
              <a:defRPr/>
            </a:lvl1pPr>
          </a:lstStyle>
          <a:p>
            <a:pPr>
              <a:defRPr/>
            </a:pPr>
            <a:fld id="{A767933F-7FF0-49AE-8C20-CAF52A54B7CD}" type="slidenum">
              <a:rPr lang="da-DK" altLang="da-DK"/>
              <a:pPr>
                <a:defRPr/>
              </a:pPr>
              <a:t>‹nr.›</a:t>
            </a:fld>
            <a:endParaRPr lang="da-DK" altLang="da-DK"/>
          </a:p>
        </p:txBody>
      </p:sp>
    </p:spTree>
    <p:extLst>
      <p:ext uri="{BB962C8B-B14F-4D97-AF65-F5344CB8AC3E}">
        <p14:creationId xmlns:p14="http://schemas.microsoft.com/office/powerpoint/2010/main" val="3484959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og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a-DK"/>
              <a:t>Klik for at redigere i master</a:t>
            </a:r>
          </a:p>
        </p:txBody>
      </p:sp>
      <p:sp>
        <p:nvSpPr>
          <p:cNvPr id="3" name="Pladsholder til tabel 2"/>
          <p:cNvSpPr>
            <a:spLocks noGrp="1"/>
          </p:cNvSpPr>
          <p:nvPr>
            <p:ph type="tbl" idx="1"/>
          </p:nvPr>
        </p:nvSpPr>
        <p:spPr>
          <a:xfrm>
            <a:off x="457200" y="1600200"/>
            <a:ext cx="8229600" cy="4525963"/>
          </a:xfrm>
        </p:spPr>
        <p:txBody>
          <a:bodyPr/>
          <a:lstStyle/>
          <a:p>
            <a:pPr lvl="0"/>
            <a:endParaRPr lang="da-DK" noProof="0"/>
          </a:p>
        </p:txBody>
      </p:sp>
      <p:sp>
        <p:nvSpPr>
          <p:cNvPr id="4" name="Rectangle 4">
            <a:extLst>
              <a:ext uri="{FF2B5EF4-FFF2-40B4-BE49-F238E27FC236}">
                <a16:creationId xmlns:a16="http://schemas.microsoft.com/office/drawing/2014/main" id="{D9D0BD34-22E4-208B-0547-2BA6C1314819}"/>
              </a:ext>
            </a:extLst>
          </p:cNvPr>
          <p:cNvSpPr>
            <a:spLocks noGrp="1" noChangeArrowheads="1"/>
          </p:cNvSpPr>
          <p:nvPr>
            <p:ph type="dt" sz="half" idx="10"/>
          </p:nvPr>
        </p:nvSpPr>
        <p:spPr>
          <a:ln/>
        </p:spPr>
        <p:txBody>
          <a:bodyPr/>
          <a:lstStyle>
            <a:lvl1pPr>
              <a:defRPr/>
            </a:lvl1pPr>
          </a:lstStyle>
          <a:p>
            <a:pPr>
              <a:defRPr/>
            </a:pPr>
            <a:endParaRPr lang="da-DK"/>
          </a:p>
        </p:txBody>
      </p:sp>
      <p:sp>
        <p:nvSpPr>
          <p:cNvPr id="5" name="Rectangle 5">
            <a:extLst>
              <a:ext uri="{FF2B5EF4-FFF2-40B4-BE49-F238E27FC236}">
                <a16:creationId xmlns:a16="http://schemas.microsoft.com/office/drawing/2014/main" id="{1A54F3E9-E602-6422-368E-DA59EF9D3479}"/>
              </a:ext>
            </a:extLst>
          </p:cNvPr>
          <p:cNvSpPr>
            <a:spLocks noGrp="1" noChangeArrowheads="1"/>
          </p:cNvSpPr>
          <p:nvPr>
            <p:ph type="ftr" sz="quarter" idx="11"/>
          </p:nvPr>
        </p:nvSpPr>
        <p:spPr>
          <a:ln/>
        </p:spPr>
        <p:txBody>
          <a:bodyPr/>
          <a:lstStyle>
            <a:lvl1pPr>
              <a:defRPr/>
            </a:lvl1pPr>
          </a:lstStyle>
          <a:p>
            <a:pPr>
              <a:defRPr/>
            </a:pPr>
            <a:r>
              <a:rPr lang="da-DK"/>
              <a:t>Et samarbejde mellem</a:t>
            </a:r>
            <a:r>
              <a:rPr lang="da-DK">
                <a:solidFill>
                  <a:schemeClr val="tx1"/>
                </a:solidFill>
              </a:rPr>
              <a:t>: BAT Kartellet </a:t>
            </a:r>
            <a:r>
              <a:rPr lang="da-DK"/>
              <a:t>|</a:t>
            </a:r>
            <a:r>
              <a:rPr lang="da-DK">
                <a:solidFill>
                  <a:schemeClr val="tx1"/>
                </a:solidFill>
              </a:rPr>
              <a:t> Bygherreforeningen </a:t>
            </a:r>
            <a:r>
              <a:rPr lang="da-DK"/>
              <a:t>|</a:t>
            </a:r>
            <a:r>
              <a:rPr lang="da-DK">
                <a:solidFill>
                  <a:schemeClr val="tx1"/>
                </a:solidFill>
              </a:rPr>
              <a:t> Dansk Byggeri </a:t>
            </a:r>
            <a:r>
              <a:rPr lang="da-DK"/>
              <a:t>|</a:t>
            </a:r>
            <a:r>
              <a:rPr lang="da-DK">
                <a:solidFill>
                  <a:schemeClr val="tx1"/>
                </a:solidFill>
              </a:rPr>
              <a:t> Danske Arkitektvirksomheder </a:t>
            </a:r>
            <a:r>
              <a:rPr lang="da-DK"/>
              <a:t>|</a:t>
            </a:r>
            <a:r>
              <a:rPr lang="da-DK">
                <a:solidFill>
                  <a:schemeClr val="tx1"/>
                </a:solidFill>
              </a:rPr>
              <a:t> DI Byggematerialer </a:t>
            </a:r>
            <a:r>
              <a:rPr lang="da-DK"/>
              <a:t>|</a:t>
            </a:r>
            <a:r>
              <a:rPr lang="da-DK">
                <a:solidFill>
                  <a:schemeClr val="tx1"/>
                </a:solidFill>
              </a:rPr>
              <a:t> Foreningen af Rådgivende Ingeniører </a:t>
            </a:r>
            <a:r>
              <a:rPr lang="da-DK"/>
              <a:t>|</a:t>
            </a:r>
            <a:r>
              <a:rPr lang="da-DK">
                <a:solidFill>
                  <a:schemeClr val="tx1"/>
                </a:solidFill>
              </a:rPr>
              <a:t> TEKNIQ</a:t>
            </a:r>
          </a:p>
        </p:txBody>
      </p:sp>
      <p:sp>
        <p:nvSpPr>
          <p:cNvPr id="6" name="Rectangle 6">
            <a:extLst>
              <a:ext uri="{FF2B5EF4-FFF2-40B4-BE49-F238E27FC236}">
                <a16:creationId xmlns:a16="http://schemas.microsoft.com/office/drawing/2014/main" id="{D654B73B-7AB5-BACF-5EC2-D4459DFCBF57}"/>
              </a:ext>
            </a:extLst>
          </p:cNvPr>
          <p:cNvSpPr>
            <a:spLocks noGrp="1" noChangeArrowheads="1"/>
          </p:cNvSpPr>
          <p:nvPr>
            <p:ph type="sldNum" sz="quarter" idx="12"/>
          </p:nvPr>
        </p:nvSpPr>
        <p:spPr>
          <a:ln/>
        </p:spPr>
        <p:txBody>
          <a:bodyPr/>
          <a:lstStyle>
            <a:lvl1pPr>
              <a:defRPr/>
            </a:lvl1pPr>
          </a:lstStyle>
          <a:p>
            <a:pPr>
              <a:defRPr/>
            </a:pPr>
            <a:fld id="{A7CEC969-4493-48FC-857F-EA0ECE4E9F44}" type="slidenum">
              <a:rPr lang="da-DK" altLang="da-DK"/>
              <a:pPr>
                <a:defRPr/>
              </a:pPr>
              <a:t>‹nr.›</a:t>
            </a:fld>
            <a:endParaRPr lang="da-DK" altLang="da-DK"/>
          </a:p>
        </p:txBody>
      </p:sp>
    </p:spTree>
    <p:extLst>
      <p:ext uri="{BB962C8B-B14F-4D97-AF65-F5344CB8AC3E}">
        <p14:creationId xmlns:p14="http://schemas.microsoft.com/office/powerpoint/2010/main" val="3449747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10" name="Titel 9"/>
          <p:cNvSpPr>
            <a:spLocks noGrp="1"/>
          </p:cNvSpPr>
          <p:nvPr>
            <p:ph type="title"/>
          </p:nvPr>
        </p:nvSpPr>
        <p:spPr/>
        <p:txBody>
          <a:bodyPr/>
          <a:lstStyle/>
          <a:p>
            <a:r>
              <a:rPr lang="da-DK"/>
              <a:t>Klik for at redigere i master</a:t>
            </a:r>
          </a:p>
        </p:txBody>
      </p:sp>
      <p:sp>
        <p:nvSpPr>
          <p:cNvPr id="2" name="Rectangle 4">
            <a:extLst>
              <a:ext uri="{FF2B5EF4-FFF2-40B4-BE49-F238E27FC236}">
                <a16:creationId xmlns:a16="http://schemas.microsoft.com/office/drawing/2014/main" id="{A59E034A-10A2-0A65-9748-B62C67753128}"/>
              </a:ext>
            </a:extLst>
          </p:cNvPr>
          <p:cNvSpPr>
            <a:spLocks noGrp="1" noChangeArrowheads="1"/>
          </p:cNvSpPr>
          <p:nvPr>
            <p:ph type="dt" sz="half" idx="10"/>
          </p:nvPr>
        </p:nvSpPr>
        <p:spPr/>
        <p:txBody>
          <a:bodyPr/>
          <a:lstStyle>
            <a:lvl1pPr>
              <a:defRPr/>
            </a:lvl1pPr>
          </a:lstStyle>
          <a:p>
            <a:pPr>
              <a:defRPr/>
            </a:pPr>
            <a:endParaRPr lang="da-DK"/>
          </a:p>
        </p:txBody>
      </p:sp>
      <p:sp>
        <p:nvSpPr>
          <p:cNvPr id="4" name="Rectangle 5">
            <a:extLst>
              <a:ext uri="{FF2B5EF4-FFF2-40B4-BE49-F238E27FC236}">
                <a16:creationId xmlns:a16="http://schemas.microsoft.com/office/drawing/2014/main" id="{8CF88B29-507F-E162-5705-E05F5BC1A194}"/>
              </a:ext>
            </a:extLst>
          </p:cNvPr>
          <p:cNvSpPr>
            <a:spLocks noGrp="1" noChangeArrowheads="1"/>
          </p:cNvSpPr>
          <p:nvPr>
            <p:ph type="ftr" sz="quarter" idx="11"/>
          </p:nvPr>
        </p:nvSpPr>
        <p:spPr/>
        <p:txBody>
          <a:bodyPr/>
          <a:lstStyle>
            <a:lvl1pPr>
              <a:defRPr/>
            </a:lvl1pPr>
          </a:lstStyle>
          <a:p>
            <a:pPr>
              <a:defRPr/>
            </a:pPr>
            <a:r>
              <a:rPr lang="da-DK"/>
              <a:t>Et samarbejde mellem</a:t>
            </a:r>
            <a:r>
              <a:rPr lang="da-DK">
                <a:solidFill>
                  <a:srgbClr val="000000"/>
                </a:solidFill>
              </a:rPr>
              <a:t>: BAT Kartellet </a:t>
            </a:r>
            <a:r>
              <a:rPr lang="da-DK"/>
              <a:t>|</a:t>
            </a:r>
            <a:r>
              <a:rPr lang="da-DK">
                <a:solidFill>
                  <a:srgbClr val="000000"/>
                </a:solidFill>
              </a:rPr>
              <a:t> </a:t>
            </a:r>
            <a:r>
              <a:rPr lang="da-DK" err="1">
                <a:solidFill>
                  <a:srgbClr val="000000"/>
                </a:solidFill>
              </a:rPr>
              <a:t>Bygherreforeningen</a:t>
            </a:r>
            <a:r>
              <a:rPr lang="da-DK">
                <a:solidFill>
                  <a:srgbClr val="000000"/>
                </a:solidFill>
              </a:rPr>
              <a:t> </a:t>
            </a:r>
            <a:r>
              <a:rPr lang="da-DK"/>
              <a:t>|</a:t>
            </a:r>
            <a:r>
              <a:rPr lang="da-DK">
                <a:solidFill>
                  <a:srgbClr val="000000"/>
                </a:solidFill>
              </a:rPr>
              <a:t> Dansk Byggeri </a:t>
            </a:r>
            <a:r>
              <a:rPr lang="da-DK"/>
              <a:t>|</a:t>
            </a:r>
            <a:r>
              <a:rPr lang="da-DK">
                <a:solidFill>
                  <a:srgbClr val="000000"/>
                </a:solidFill>
              </a:rPr>
              <a:t> Danske Arkitektvirksomheder </a:t>
            </a:r>
            <a:r>
              <a:rPr lang="da-DK"/>
              <a:t>|</a:t>
            </a:r>
            <a:r>
              <a:rPr lang="da-DK">
                <a:solidFill>
                  <a:srgbClr val="000000"/>
                </a:solidFill>
              </a:rPr>
              <a:t> Foreningen af Rådgivende Ingeniører </a:t>
            </a:r>
            <a:r>
              <a:rPr lang="da-DK"/>
              <a:t>|</a:t>
            </a:r>
            <a:r>
              <a:rPr lang="da-DK">
                <a:solidFill>
                  <a:srgbClr val="000000"/>
                </a:solidFill>
              </a:rPr>
              <a:t> TEKNIQ</a:t>
            </a:r>
          </a:p>
        </p:txBody>
      </p:sp>
      <p:sp>
        <p:nvSpPr>
          <p:cNvPr id="5" name="Rectangle 6">
            <a:extLst>
              <a:ext uri="{FF2B5EF4-FFF2-40B4-BE49-F238E27FC236}">
                <a16:creationId xmlns:a16="http://schemas.microsoft.com/office/drawing/2014/main" id="{E508AFBC-17BA-8610-B04E-86CEC17C9AB5}"/>
              </a:ext>
            </a:extLst>
          </p:cNvPr>
          <p:cNvSpPr>
            <a:spLocks noGrp="1" noChangeArrowheads="1"/>
          </p:cNvSpPr>
          <p:nvPr>
            <p:ph type="sldNum" sz="quarter" idx="12"/>
          </p:nvPr>
        </p:nvSpPr>
        <p:spPr/>
        <p:txBody>
          <a:bodyPr/>
          <a:lstStyle>
            <a:lvl1pPr>
              <a:defRPr smtClean="0"/>
            </a:lvl1pPr>
          </a:lstStyle>
          <a:p>
            <a:pPr>
              <a:defRPr/>
            </a:pPr>
            <a:fld id="{5EFD2FAC-F77F-44A8-A2C0-857D18B96457}" type="slidenum">
              <a:rPr lang="da-DK" altLang="da-DK"/>
              <a:pPr>
                <a:defRPr/>
              </a:pPr>
              <a:t>‹nr.›</a:t>
            </a:fld>
            <a:endParaRPr lang="da-DK" altLang="da-DK"/>
          </a:p>
        </p:txBody>
      </p:sp>
    </p:spTree>
    <p:extLst>
      <p:ext uri="{BB962C8B-B14F-4D97-AF65-F5344CB8AC3E}">
        <p14:creationId xmlns:p14="http://schemas.microsoft.com/office/powerpoint/2010/main" val="4165020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892EC277-E548-8237-5191-9241F2BB494B}"/>
              </a:ext>
            </a:extLst>
          </p:cNvPr>
          <p:cNvSpPr>
            <a:spLocks noGrp="1" noChangeArrowheads="1"/>
          </p:cNvSpPr>
          <p:nvPr>
            <p:ph type="dt" sz="half" idx="10"/>
          </p:nvPr>
        </p:nvSpPr>
        <p:spPr>
          <a:ln/>
        </p:spPr>
        <p:txBody>
          <a:bodyPr/>
          <a:lstStyle>
            <a:lvl1pPr>
              <a:defRPr/>
            </a:lvl1pPr>
          </a:lstStyle>
          <a:p>
            <a:pPr>
              <a:defRPr/>
            </a:pPr>
            <a:endParaRPr lang="da-DK"/>
          </a:p>
        </p:txBody>
      </p:sp>
      <p:sp>
        <p:nvSpPr>
          <p:cNvPr id="5" name="Rectangle 5">
            <a:extLst>
              <a:ext uri="{FF2B5EF4-FFF2-40B4-BE49-F238E27FC236}">
                <a16:creationId xmlns:a16="http://schemas.microsoft.com/office/drawing/2014/main" id="{8569DFB5-3AED-0776-4E3D-373D054EFC84}"/>
              </a:ext>
            </a:extLst>
          </p:cNvPr>
          <p:cNvSpPr>
            <a:spLocks noGrp="1" noChangeArrowheads="1"/>
          </p:cNvSpPr>
          <p:nvPr>
            <p:ph type="ftr" sz="quarter" idx="11"/>
          </p:nvPr>
        </p:nvSpPr>
        <p:spPr>
          <a:ln/>
        </p:spPr>
        <p:txBody>
          <a:bodyPr/>
          <a:lstStyle>
            <a:lvl1pPr>
              <a:defRPr/>
            </a:lvl1pPr>
          </a:lstStyle>
          <a:p>
            <a:pPr>
              <a:defRPr/>
            </a:pPr>
            <a:r>
              <a:rPr lang="da-DK"/>
              <a:t>Et samarbejde mellem</a:t>
            </a:r>
            <a:r>
              <a:rPr lang="da-DK">
                <a:solidFill>
                  <a:schemeClr val="tx1"/>
                </a:solidFill>
              </a:rPr>
              <a:t>: BAT Kartellet </a:t>
            </a:r>
            <a:r>
              <a:rPr lang="da-DK"/>
              <a:t>|</a:t>
            </a:r>
            <a:r>
              <a:rPr lang="da-DK">
                <a:solidFill>
                  <a:schemeClr val="tx1"/>
                </a:solidFill>
              </a:rPr>
              <a:t> Bygherreforeningen </a:t>
            </a:r>
            <a:r>
              <a:rPr lang="da-DK"/>
              <a:t>|</a:t>
            </a:r>
            <a:r>
              <a:rPr lang="da-DK">
                <a:solidFill>
                  <a:schemeClr val="tx1"/>
                </a:solidFill>
              </a:rPr>
              <a:t> Dansk Byggeri </a:t>
            </a:r>
            <a:r>
              <a:rPr lang="da-DK"/>
              <a:t>|</a:t>
            </a:r>
            <a:r>
              <a:rPr lang="da-DK">
                <a:solidFill>
                  <a:schemeClr val="tx1"/>
                </a:solidFill>
              </a:rPr>
              <a:t> Danske Arkitektvirksomheder </a:t>
            </a:r>
            <a:r>
              <a:rPr lang="da-DK"/>
              <a:t>|</a:t>
            </a:r>
            <a:r>
              <a:rPr lang="da-DK">
                <a:solidFill>
                  <a:schemeClr val="tx1"/>
                </a:solidFill>
              </a:rPr>
              <a:t> DI Byggematerialer </a:t>
            </a:r>
            <a:r>
              <a:rPr lang="da-DK"/>
              <a:t>|</a:t>
            </a:r>
            <a:r>
              <a:rPr lang="da-DK">
                <a:solidFill>
                  <a:schemeClr val="tx1"/>
                </a:solidFill>
              </a:rPr>
              <a:t> Foreningen af Rådgivende Ingeniører </a:t>
            </a:r>
            <a:r>
              <a:rPr lang="da-DK"/>
              <a:t>|</a:t>
            </a:r>
            <a:r>
              <a:rPr lang="da-DK">
                <a:solidFill>
                  <a:schemeClr val="tx1"/>
                </a:solidFill>
              </a:rPr>
              <a:t> TEKNIQ</a:t>
            </a:r>
          </a:p>
        </p:txBody>
      </p:sp>
      <p:sp>
        <p:nvSpPr>
          <p:cNvPr id="6" name="Rectangle 6">
            <a:extLst>
              <a:ext uri="{FF2B5EF4-FFF2-40B4-BE49-F238E27FC236}">
                <a16:creationId xmlns:a16="http://schemas.microsoft.com/office/drawing/2014/main" id="{697547D6-EEA1-4E16-E380-59FC280F31C4}"/>
              </a:ext>
            </a:extLst>
          </p:cNvPr>
          <p:cNvSpPr>
            <a:spLocks noGrp="1" noChangeArrowheads="1"/>
          </p:cNvSpPr>
          <p:nvPr>
            <p:ph type="sldNum" sz="quarter" idx="12"/>
          </p:nvPr>
        </p:nvSpPr>
        <p:spPr>
          <a:ln/>
        </p:spPr>
        <p:txBody>
          <a:bodyPr/>
          <a:lstStyle>
            <a:lvl1pPr>
              <a:defRPr/>
            </a:lvl1pPr>
          </a:lstStyle>
          <a:p>
            <a:pPr>
              <a:defRPr/>
            </a:pPr>
            <a:fld id="{1B2F062E-DE96-4B77-9B02-BA2729CA1C36}" type="slidenum">
              <a:rPr lang="da-DK" altLang="da-DK"/>
              <a:pPr>
                <a:defRPr/>
              </a:pPr>
              <a:t>‹nr.›</a:t>
            </a:fld>
            <a:endParaRPr lang="da-DK" altLang="da-DK"/>
          </a:p>
        </p:txBody>
      </p:sp>
    </p:spTree>
    <p:extLst>
      <p:ext uri="{BB962C8B-B14F-4D97-AF65-F5344CB8AC3E}">
        <p14:creationId xmlns:p14="http://schemas.microsoft.com/office/powerpoint/2010/main" val="190949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a:t>Klik for at redigere i master</a:t>
            </a:r>
          </a:p>
        </p:txBody>
      </p:sp>
      <p:sp>
        <p:nvSpPr>
          <p:cNvPr id="4" name="Rectangle 4">
            <a:extLst>
              <a:ext uri="{FF2B5EF4-FFF2-40B4-BE49-F238E27FC236}">
                <a16:creationId xmlns:a16="http://schemas.microsoft.com/office/drawing/2014/main" id="{298E7541-0189-0DF6-5166-08A6262B41E2}"/>
              </a:ext>
            </a:extLst>
          </p:cNvPr>
          <p:cNvSpPr>
            <a:spLocks noGrp="1" noChangeArrowheads="1"/>
          </p:cNvSpPr>
          <p:nvPr>
            <p:ph type="dt" sz="half" idx="10"/>
          </p:nvPr>
        </p:nvSpPr>
        <p:spPr>
          <a:ln/>
        </p:spPr>
        <p:txBody>
          <a:bodyPr/>
          <a:lstStyle>
            <a:lvl1pPr>
              <a:defRPr/>
            </a:lvl1pPr>
          </a:lstStyle>
          <a:p>
            <a:pPr>
              <a:defRPr/>
            </a:pPr>
            <a:endParaRPr lang="da-DK"/>
          </a:p>
        </p:txBody>
      </p:sp>
      <p:sp>
        <p:nvSpPr>
          <p:cNvPr id="5" name="Rectangle 5">
            <a:extLst>
              <a:ext uri="{FF2B5EF4-FFF2-40B4-BE49-F238E27FC236}">
                <a16:creationId xmlns:a16="http://schemas.microsoft.com/office/drawing/2014/main" id="{2DB15A4C-30F3-184B-706B-14A89C43E581}"/>
              </a:ext>
            </a:extLst>
          </p:cNvPr>
          <p:cNvSpPr>
            <a:spLocks noGrp="1" noChangeArrowheads="1"/>
          </p:cNvSpPr>
          <p:nvPr>
            <p:ph type="ftr" sz="quarter" idx="11"/>
          </p:nvPr>
        </p:nvSpPr>
        <p:spPr>
          <a:ln/>
        </p:spPr>
        <p:txBody>
          <a:bodyPr/>
          <a:lstStyle>
            <a:lvl1pPr>
              <a:defRPr/>
            </a:lvl1pPr>
          </a:lstStyle>
          <a:p>
            <a:pPr>
              <a:defRPr/>
            </a:pPr>
            <a:r>
              <a:rPr lang="da-DK"/>
              <a:t>Et samarbejde mellem</a:t>
            </a:r>
            <a:r>
              <a:rPr lang="da-DK">
                <a:solidFill>
                  <a:schemeClr val="tx1"/>
                </a:solidFill>
              </a:rPr>
              <a:t>: BAT Kartellet </a:t>
            </a:r>
            <a:r>
              <a:rPr lang="da-DK"/>
              <a:t>|</a:t>
            </a:r>
            <a:r>
              <a:rPr lang="da-DK">
                <a:solidFill>
                  <a:schemeClr val="tx1"/>
                </a:solidFill>
              </a:rPr>
              <a:t> Bygherreforeningen </a:t>
            </a:r>
            <a:r>
              <a:rPr lang="da-DK"/>
              <a:t>|</a:t>
            </a:r>
            <a:r>
              <a:rPr lang="da-DK">
                <a:solidFill>
                  <a:schemeClr val="tx1"/>
                </a:solidFill>
              </a:rPr>
              <a:t> Dansk Byggeri </a:t>
            </a:r>
            <a:r>
              <a:rPr lang="da-DK"/>
              <a:t>|</a:t>
            </a:r>
            <a:r>
              <a:rPr lang="da-DK">
                <a:solidFill>
                  <a:schemeClr val="tx1"/>
                </a:solidFill>
              </a:rPr>
              <a:t> Danske Arkitektvirksomheder </a:t>
            </a:r>
            <a:r>
              <a:rPr lang="da-DK"/>
              <a:t>|</a:t>
            </a:r>
            <a:r>
              <a:rPr lang="da-DK">
                <a:solidFill>
                  <a:schemeClr val="tx1"/>
                </a:solidFill>
              </a:rPr>
              <a:t> DI Byggematerialer </a:t>
            </a:r>
            <a:r>
              <a:rPr lang="da-DK"/>
              <a:t>|</a:t>
            </a:r>
            <a:r>
              <a:rPr lang="da-DK">
                <a:solidFill>
                  <a:schemeClr val="tx1"/>
                </a:solidFill>
              </a:rPr>
              <a:t> Foreningen af Rådgivende Ingeniører </a:t>
            </a:r>
            <a:r>
              <a:rPr lang="da-DK"/>
              <a:t>|</a:t>
            </a:r>
            <a:r>
              <a:rPr lang="da-DK">
                <a:solidFill>
                  <a:schemeClr val="tx1"/>
                </a:solidFill>
              </a:rPr>
              <a:t> TEKNIQ</a:t>
            </a:r>
          </a:p>
        </p:txBody>
      </p:sp>
      <p:sp>
        <p:nvSpPr>
          <p:cNvPr id="6" name="Rectangle 6">
            <a:extLst>
              <a:ext uri="{FF2B5EF4-FFF2-40B4-BE49-F238E27FC236}">
                <a16:creationId xmlns:a16="http://schemas.microsoft.com/office/drawing/2014/main" id="{455B2383-C4C0-A20E-C8B3-0A41083E704D}"/>
              </a:ext>
            </a:extLst>
          </p:cNvPr>
          <p:cNvSpPr>
            <a:spLocks noGrp="1" noChangeArrowheads="1"/>
          </p:cNvSpPr>
          <p:nvPr>
            <p:ph type="sldNum" sz="quarter" idx="12"/>
          </p:nvPr>
        </p:nvSpPr>
        <p:spPr>
          <a:ln/>
        </p:spPr>
        <p:txBody>
          <a:bodyPr/>
          <a:lstStyle>
            <a:lvl1pPr>
              <a:defRPr/>
            </a:lvl1pPr>
          </a:lstStyle>
          <a:p>
            <a:pPr>
              <a:defRPr/>
            </a:pPr>
            <a:fld id="{E83CE5F3-F6A1-466C-AD41-7DFB536DABEB}" type="slidenum">
              <a:rPr lang="da-DK" altLang="da-DK"/>
              <a:pPr>
                <a:defRPr/>
              </a:pPr>
              <a:t>‹nr.›</a:t>
            </a:fld>
            <a:endParaRPr lang="da-DK" altLang="da-DK"/>
          </a:p>
        </p:txBody>
      </p:sp>
    </p:spTree>
    <p:extLst>
      <p:ext uri="{BB962C8B-B14F-4D97-AF65-F5344CB8AC3E}">
        <p14:creationId xmlns:p14="http://schemas.microsoft.com/office/powerpoint/2010/main" val="2262137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a:extLst>
              <a:ext uri="{FF2B5EF4-FFF2-40B4-BE49-F238E27FC236}">
                <a16:creationId xmlns:a16="http://schemas.microsoft.com/office/drawing/2014/main" id="{DC166587-AD23-54F8-FEEA-3CCE28B39B87}"/>
              </a:ext>
            </a:extLst>
          </p:cNvPr>
          <p:cNvSpPr>
            <a:spLocks noGrp="1" noChangeArrowheads="1"/>
          </p:cNvSpPr>
          <p:nvPr>
            <p:ph type="dt" sz="half" idx="10"/>
          </p:nvPr>
        </p:nvSpPr>
        <p:spPr>
          <a:ln/>
        </p:spPr>
        <p:txBody>
          <a:bodyPr/>
          <a:lstStyle>
            <a:lvl1pPr>
              <a:defRPr/>
            </a:lvl1pPr>
          </a:lstStyle>
          <a:p>
            <a:pPr>
              <a:defRPr/>
            </a:pPr>
            <a:endParaRPr lang="da-DK"/>
          </a:p>
        </p:txBody>
      </p:sp>
      <p:sp>
        <p:nvSpPr>
          <p:cNvPr id="6" name="Rectangle 5">
            <a:extLst>
              <a:ext uri="{FF2B5EF4-FFF2-40B4-BE49-F238E27FC236}">
                <a16:creationId xmlns:a16="http://schemas.microsoft.com/office/drawing/2014/main" id="{5B2697CA-8C69-0AD0-A94C-99D61D80F974}"/>
              </a:ext>
            </a:extLst>
          </p:cNvPr>
          <p:cNvSpPr>
            <a:spLocks noGrp="1" noChangeArrowheads="1"/>
          </p:cNvSpPr>
          <p:nvPr>
            <p:ph type="ftr" sz="quarter" idx="11"/>
          </p:nvPr>
        </p:nvSpPr>
        <p:spPr>
          <a:ln/>
        </p:spPr>
        <p:txBody>
          <a:bodyPr/>
          <a:lstStyle>
            <a:lvl1pPr>
              <a:defRPr/>
            </a:lvl1pPr>
          </a:lstStyle>
          <a:p>
            <a:pPr>
              <a:defRPr/>
            </a:pPr>
            <a:r>
              <a:rPr lang="da-DK"/>
              <a:t>Et samarbejde mellem</a:t>
            </a:r>
            <a:r>
              <a:rPr lang="da-DK">
                <a:solidFill>
                  <a:schemeClr val="tx1"/>
                </a:solidFill>
              </a:rPr>
              <a:t>: BAT Kartellet </a:t>
            </a:r>
            <a:r>
              <a:rPr lang="da-DK"/>
              <a:t>|</a:t>
            </a:r>
            <a:r>
              <a:rPr lang="da-DK">
                <a:solidFill>
                  <a:schemeClr val="tx1"/>
                </a:solidFill>
              </a:rPr>
              <a:t> Bygherreforeningen </a:t>
            </a:r>
            <a:r>
              <a:rPr lang="da-DK"/>
              <a:t>|</a:t>
            </a:r>
            <a:r>
              <a:rPr lang="da-DK">
                <a:solidFill>
                  <a:schemeClr val="tx1"/>
                </a:solidFill>
              </a:rPr>
              <a:t> Dansk Byggeri </a:t>
            </a:r>
            <a:r>
              <a:rPr lang="da-DK"/>
              <a:t>|</a:t>
            </a:r>
            <a:r>
              <a:rPr lang="da-DK">
                <a:solidFill>
                  <a:schemeClr val="tx1"/>
                </a:solidFill>
              </a:rPr>
              <a:t> Danske Arkitektvirksomheder </a:t>
            </a:r>
            <a:r>
              <a:rPr lang="da-DK"/>
              <a:t>|</a:t>
            </a:r>
            <a:r>
              <a:rPr lang="da-DK">
                <a:solidFill>
                  <a:schemeClr val="tx1"/>
                </a:solidFill>
              </a:rPr>
              <a:t> DI Byggematerialer </a:t>
            </a:r>
            <a:r>
              <a:rPr lang="da-DK"/>
              <a:t>|</a:t>
            </a:r>
            <a:r>
              <a:rPr lang="da-DK">
                <a:solidFill>
                  <a:schemeClr val="tx1"/>
                </a:solidFill>
              </a:rPr>
              <a:t> Foreningen af Rådgivende Ingeniører </a:t>
            </a:r>
            <a:r>
              <a:rPr lang="da-DK"/>
              <a:t>|</a:t>
            </a:r>
            <a:r>
              <a:rPr lang="da-DK">
                <a:solidFill>
                  <a:schemeClr val="tx1"/>
                </a:solidFill>
              </a:rPr>
              <a:t> TEKNIQ</a:t>
            </a:r>
          </a:p>
        </p:txBody>
      </p:sp>
      <p:sp>
        <p:nvSpPr>
          <p:cNvPr id="7" name="Rectangle 6">
            <a:extLst>
              <a:ext uri="{FF2B5EF4-FFF2-40B4-BE49-F238E27FC236}">
                <a16:creationId xmlns:a16="http://schemas.microsoft.com/office/drawing/2014/main" id="{34BFF78F-8990-2D7F-2EB7-4D357E7FAF62}"/>
              </a:ext>
            </a:extLst>
          </p:cNvPr>
          <p:cNvSpPr>
            <a:spLocks noGrp="1" noChangeArrowheads="1"/>
          </p:cNvSpPr>
          <p:nvPr>
            <p:ph type="sldNum" sz="quarter" idx="12"/>
          </p:nvPr>
        </p:nvSpPr>
        <p:spPr>
          <a:ln/>
        </p:spPr>
        <p:txBody>
          <a:bodyPr/>
          <a:lstStyle>
            <a:lvl1pPr>
              <a:defRPr/>
            </a:lvl1pPr>
          </a:lstStyle>
          <a:p>
            <a:pPr>
              <a:defRPr/>
            </a:pPr>
            <a:fld id="{899F7187-2529-4AA4-8DB7-DAD4644327EA}" type="slidenum">
              <a:rPr lang="da-DK" altLang="da-DK"/>
              <a:pPr>
                <a:defRPr/>
              </a:pPr>
              <a:t>‹nr.›</a:t>
            </a:fld>
            <a:endParaRPr lang="da-DK" altLang="da-DK"/>
          </a:p>
        </p:txBody>
      </p:sp>
    </p:spTree>
    <p:extLst>
      <p:ext uri="{BB962C8B-B14F-4D97-AF65-F5344CB8AC3E}">
        <p14:creationId xmlns:p14="http://schemas.microsoft.com/office/powerpoint/2010/main" val="1276946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Rectangle 4">
            <a:extLst>
              <a:ext uri="{FF2B5EF4-FFF2-40B4-BE49-F238E27FC236}">
                <a16:creationId xmlns:a16="http://schemas.microsoft.com/office/drawing/2014/main" id="{0DC329A6-9A19-475F-B2E3-FE79B5168156}"/>
              </a:ext>
            </a:extLst>
          </p:cNvPr>
          <p:cNvSpPr>
            <a:spLocks noGrp="1" noChangeArrowheads="1"/>
          </p:cNvSpPr>
          <p:nvPr>
            <p:ph type="dt" sz="half" idx="10"/>
          </p:nvPr>
        </p:nvSpPr>
        <p:spPr>
          <a:ln/>
        </p:spPr>
        <p:txBody>
          <a:bodyPr/>
          <a:lstStyle>
            <a:lvl1pPr>
              <a:defRPr/>
            </a:lvl1pPr>
          </a:lstStyle>
          <a:p>
            <a:pPr>
              <a:defRPr/>
            </a:pPr>
            <a:endParaRPr lang="da-DK"/>
          </a:p>
        </p:txBody>
      </p:sp>
      <p:sp>
        <p:nvSpPr>
          <p:cNvPr id="8" name="Rectangle 5">
            <a:extLst>
              <a:ext uri="{FF2B5EF4-FFF2-40B4-BE49-F238E27FC236}">
                <a16:creationId xmlns:a16="http://schemas.microsoft.com/office/drawing/2014/main" id="{2ED706EC-DB79-457E-A705-B11774360860}"/>
              </a:ext>
            </a:extLst>
          </p:cNvPr>
          <p:cNvSpPr>
            <a:spLocks noGrp="1" noChangeArrowheads="1"/>
          </p:cNvSpPr>
          <p:nvPr>
            <p:ph type="ftr" sz="quarter" idx="11"/>
          </p:nvPr>
        </p:nvSpPr>
        <p:spPr>
          <a:ln/>
        </p:spPr>
        <p:txBody>
          <a:bodyPr/>
          <a:lstStyle>
            <a:lvl1pPr>
              <a:defRPr/>
            </a:lvl1pPr>
          </a:lstStyle>
          <a:p>
            <a:pPr>
              <a:defRPr/>
            </a:pPr>
            <a:r>
              <a:rPr lang="da-DK"/>
              <a:t>Et samarbejde mellem</a:t>
            </a:r>
            <a:r>
              <a:rPr lang="da-DK">
                <a:solidFill>
                  <a:schemeClr val="tx1"/>
                </a:solidFill>
              </a:rPr>
              <a:t>: BAT Kartellet </a:t>
            </a:r>
            <a:r>
              <a:rPr lang="da-DK"/>
              <a:t>|</a:t>
            </a:r>
            <a:r>
              <a:rPr lang="da-DK">
                <a:solidFill>
                  <a:schemeClr val="tx1"/>
                </a:solidFill>
              </a:rPr>
              <a:t> Bygherreforeningen </a:t>
            </a:r>
            <a:r>
              <a:rPr lang="da-DK"/>
              <a:t>|</a:t>
            </a:r>
            <a:r>
              <a:rPr lang="da-DK">
                <a:solidFill>
                  <a:schemeClr val="tx1"/>
                </a:solidFill>
              </a:rPr>
              <a:t> Dansk Byggeri </a:t>
            </a:r>
            <a:r>
              <a:rPr lang="da-DK"/>
              <a:t>|</a:t>
            </a:r>
            <a:r>
              <a:rPr lang="da-DK">
                <a:solidFill>
                  <a:schemeClr val="tx1"/>
                </a:solidFill>
              </a:rPr>
              <a:t> Danske Arkitektvirksomheder </a:t>
            </a:r>
            <a:r>
              <a:rPr lang="da-DK"/>
              <a:t>|</a:t>
            </a:r>
            <a:r>
              <a:rPr lang="da-DK">
                <a:solidFill>
                  <a:schemeClr val="tx1"/>
                </a:solidFill>
              </a:rPr>
              <a:t> DI Byggematerialer </a:t>
            </a:r>
            <a:r>
              <a:rPr lang="da-DK"/>
              <a:t>|</a:t>
            </a:r>
            <a:r>
              <a:rPr lang="da-DK">
                <a:solidFill>
                  <a:schemeClr val="tx1"/>
                </a:solidFill>
              </a:rPr>
              <a:t> Foreningen af Rådgivende Ingeniører </a:t>
            </a:r>
            <a:r>
              <a:rPr lang="da-DK"/>
              <a:t>|</a:t>
            </a:r>
            <a:r>
              <a:rPr lang="da-DK">
                <a:solidFill>
                  <a:schemeClr val="tx1"/>
                </a:solidFill>
              </a:rPr>
              <a:t> TEKNIQ</a:t>
            </a:r>
          </a:p>
        </p:txBody>
      </p:sp>
      <p:sp>
        <p:nvSpPr>
          <p:cNvPr id="9" name="Rectangle 6">
            <a:extLst>
              <a:ext uri="{FF2B5EF4-FFF2-40B4-BE49-F238E27FC236}">
                <a16:creationId xmlns:a16="http://schemas.microsoft.com/office/drawing/2014/main" id="{843D342B-0819-410A-66F1-132D47FEC6F0}"/>
              </a:ext>
            </a:extLst>
          </p:cNvPr>
          <p:cNvSpPr>
            <a:spLocks noGrp="1" noChangeArrowheads="1"/>
          </p:cNvSpPr>
          <p:nvPr>
            <p:ph type="sldNum" sz="quarter" idx="12"/>
          </p:nvPr>
        </p:nvSpPr>
        <p:spPr>
          <a:ln/>
        </p:spPr>
        <p:txBody>
          <a:bodyPr/>
          <a:lstStyle>
            <a:lvl1pPr>
              <a:defRPr/>
            </a:lvl1pPr>
          </a:lstStyle>
          <a:p>
            <a:pPr>
              <a:defRPr/>
            </a:pPr>
            <a:fld id="{DCC7E3D1-28D6-4177-95BD-9FD7CE397A43}" type="slidenum">
              <a:rPr lang="da-DK" altLang="da-DK"/>
              <a:pPr>
                <a:defRPr/>
              </a:pPr>
              <a:t>‹nr.›</a:t>
            </a:fld>
            <a:endParaRPr lang="da-DK" altLang="da-DK"/>
          </a:p>
        </p:txBody>
      </p:sp>
    </p:spTree>
    <p:extLst>
      <p:ext uri="{BB962C8B-B14F-4D97-AF65-F5344CB8AC3E}">
        <p14:creationId xmlns:p14="http://schemas.microsoft.com/office/powerpoint/2010/main" val="3256983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Rectangle 4">
            <a:extLst>
              <a:ext uri="{FF2B5EF4-FFF2-40B4-BE49-F238E27FC236}">
                <a16:creationId xmlns:a16="http://schemas.microsoft.com/office/drawing/2014/main" id="{4D57F639-2773-A4B9-DEB1-4A16060A3D72}"/>
              </a:ext>
            </a:extLst>
          </p:cNvPr>
          <p:cNvSpPr>
            <a:spLocks noGrp="1" noChangeArrowheads="1"/>
          </p:cNvSpPr>
          <p:nvPr>
            <p:ph type="dt" sz="half" idx="10"/>
          </p:nvPr>
        </p:nvSpPr>
        <p:spPr>
          <a:ln/>
        </p:spPr>
        <p:txBody>
          <a:bodyPr/>
          <a:lstStyle>
            <a:lvl1pPr>
              <a:defRPr/>
            </a:lvl1pPr>
          </a:lstStyle>
          <a:p>
            <a:pPr>
              <a:defRPr/>
            </a:pPr>
            <a:endParaRPr lang="da-DK"/>
          </a:p>
        </p:txBody>
      </p:sp>
      <p:sp>
        <p:nvSpPr>
          <p:cNvPr id="4" name="Rectangle 5">
            <a:extLst>
              <a:ext uri="{FF2B5EF4-FFF2-40B4-BE49-F238E27FC236}">
                <a16:creationId xmlns:a16="http://schemas.microsoft.com/office/drawing/2014/main" id="{F1BAB57C-47A4-A1DF-5829-8B29858B66B6}"/>
              </a:ext>
            </a:extLst>
          </p:cNvPr>
          <p:cNvSpPr>
            <a:spLocks noGrp="1" noChangeArrowheads="1"/>
          </p:cNvSpPr>
          <p:nvPr>
            <p:ph type="ftr" sz="quarter" idx="11"/>
          </p:nvPr>
        </p:nvSpPr>
        <p:spPr>
          <a:ln/>
        </p:spPr>
        <p:txBody>
          <a:bodyPr/>
          <a:lstStyle>
            <a:lvl1pPr>
              <a:defRPr/>
            </a:lvl1pPr>
          </a:lstStyle>
          <a:p>
            <a:pPr>
              <a:defRPr/>
            </a:pPr>
            <a:r>
              <a:rPr lang="da-DK"/>
              <a:t>Et samarbejde mellem</a:t>
            </a:r>
            <a:r>
              <a:rPr lang="da-DK">
                <a:solidFill>
                  <a:schemeClr val="tx1"/>
                </a:solidFill>
              </a:rPr>
              <a:t>: BAT Kartellet </a:t>
            </a:r>
            <a:r>
              <a:rPr lang="da-DK"/>
              <a:t>|</a:t>
            </a:r>
            <a:r>
              <a:rPr lang="da-DK">
                <a:solidFill>
                  <a:schemeClr val="tx1"/>
                </a:solidFill>
              </a:rPr>
              <a:t> Bygherreforeningen </a:t>
            </a:r>
            <a:r>
              <a:rPr lang="da-DK"/>
              <a:t>|</a:t>
            </a:r>
            <a:r>
              <a:rPr lang="da-DK">
                <a:solidFill>
                  <a:schemeClr val="tx1"/>
                </a:solidFill>
              </a:rPr>
              <a:t> Dansk Byggeri </a:t>
            </a:r>
            <a:r>
              <a:rPr lang="da-DK"/>
              <a:t>|</a:t>
            </a:r>
            <a:r>
              <a:rPr lang="da-DK">
                <a:solidFill>
                  <a:schemeClr val="tx1"/>
                </a:solidFill>
              </a:rPr>
              <a:t> Danske Arkitektvirksomheder </a:t>
            </a:r>
            <a:r>
              <a:rPr lang="da-DK"/>
              <a:t>|</a:t>
            </a:r>
            <a:r>
              <a:rPr lang="da-DK">
                <a:solidFill>
                  <a:schemeClr val="tx1"/>
                </a:solidFill>
              </a:rPr>
              <a:t> DI Byggematerialer </a:t>
            </a:r>
            <a:r>
              <a:rPr lang="da-DK"/>
              <a:t>|</a:t>
            </a:r>
            <a:r>
              <a:rPr lang="da-DK">
                <a:solidFill>
                  <a:schemeClr val="tx1"/>
                </a:solidFill>
              </a:rPr>
              <a:t> Foreningen af Rådgivende Ingeniører </a:t>
            </a:r>
            <a:r>
              <a:rPr lang="da-DK"/>
              <a:t>|</a:t>
            </a:r>
            <a:r>
              <a:rPr lang="da-DK">
                <a:solidFill>
                  <a:schemeClr val="tx1"/>
                </a:solidFill>
              </a:rPr>
              <a:t> TEKNIQ</a:t>
            </a:r>
          </a:p>
        </p:txBody>
      </p:sp>
      <p:sp>
        <p:nvSpPr>
          <p:cNvPr id="5" name="Rectangle 6">
            <a:extLst>
              <a:ext uri="{FF2B5EF4-FFF2-40B4-BE49-F238E27FC236}">
                <a16:creationId xmlns:a16="http://schemas.microsoft.com/office/drawing/2014/main" id="{BB875754-FD1D-F8A9-6A9B-FE1DBA910CBF}"/>
              </a:ext>
            </a:extLst>
          </p:cNvPr>
          <p:cNvSpPr>
            <a:spLocks noGrp="1" noChangeArrowheads="1"/>
          </p:cNvSpPr>
          <p:nvPr>
            <p:ph type="sldNum" sz="quarter" idx="12"/>
          </p:nvPr>
        </p:nvSpPr>
        <p:spPr>
          <a:ln/>
        </p:spPr>
        <p:txBody>
          <a:bodyPr/>
          <a:lstStyle>
            <a:lvl1pPr>
              <a:defRPr/>
            </a:lvl1pPr>
          </a:lstStyle>
          <a:p>
            <a:pPr>
              <a:defRPr/>
            </a:pPr>
            <a:fld id="{B974202B-CCFC-4553-9DE1-872A68E426B8}" type="slidenum">
              <a:rPr lang="da-DK" altLang="da-DK"/>
              <a:pPr>
                <a:defRPr/>
              </a:pPr>
              <a:t>‹nr.›</a:t>
            </a:fld>
            <a:endParaRPr lang="da-DK" altLang="da-DK"/>
          </a:p>
        </p:txBody>
      </p:sp>
    </p:spTree>
    <p:extLst>
      <p:ext uri="{BB962C8B-B14F-4D97-AF65-F5344CB8AC3E}">
        <p14:creationId xmlns:p14="http://schemas.microsoft.com/office/powerpoint/2010/main" val="3012742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A503E41-6222-9807-06C2-2D2F0782EF64}"/>
              </a:ext>
            </a:extLst>
          </p:cNvPr>
          <p:cNvSpPr>
            <a:spLocks noGrp="1" noChangeArrowheads="1"/>
          </p:cNvSpPr>
          <p:nvPr>
            <p:ph type="dt" sz="half" idx="10"/>
          </p:nvPr>
        </p:nvSpPr>
        <p:spPr>
          <a:ln/>
        </p:spPr>
        <p:txBody>
          <a:bodyPr/>
          <a:lstStyle>
            <a:lvl1pPr>
              <a:defRPr/>
            </a:lvl1pPr>
          </a:lstStyle>
          <a:p>
            <a:pPr>
              <a:defRPr/>
            </a:pPr>
            <a:endParaRPr lang="da-DK"/>
          </a:p>
        </p:txBody>
      </p:sp>
      <p:sp>
        <p:nvSpPr>
          <p:cNvPr id="3" name="Rectangle 5">
            <a:extLst>
              <a:ext uri="{FF2B5EF4-FFF2-40B4-BE49-F238E27FC236}">
                <a16:creationId xmlns:a16="http://schemas.microsoft.com/office/drawing/2014/main" id="{290CE91C-E0B2-800D-CC5B-D505433E1671}"/>
              </a:ext>
            </a:extLst>
          </p:cNvPr>
          <p:cNvSpPr>
            <a:spLocks noGrp="1" noChangeArrowheads="1"/>
          </p:cNvSpPr>
          <p:nvPr>
            <p:ph type="ftr" sz="quarter" idx="11"/>
          </p:nvPr>
        </p:nvSpPr>
        <p:spPr>
          <a:ln/>
        </p:spPr>
        <p:txBody>
          <a:bodyPr/>
          <a:lstStyle>
            <a:lvl1pPr>
              <a:defRPr/>
            </a:lvl1pPr>
          </a:lstStyle>
          <a:p>
            <a:pPr>
              <a:defRPr/>
            </a:pPr>
            <a:r>
              <a:rPr lang="da-DK"/>
              <a:t>Et samarbejde mellem</a:t>
            </a:r>
            <a:r>
              <a:rPr lang="da-DK">
                <a:solidFill>
                  <a:schemeClr val="tx1"/>
                </a:solidFill>
              </a:rPr>
              <a:t>: BAT Kartellet </a:t>
            </a:r>
            <a:r>
              <a:rPr lang="da-DK"/>
              <a:t>|</a:t>
            </a:r>
            <a:r>
              <a:rPr lang="da-DK">
                <a:solidFill>
                  <a:schemeClr val="tx1"/>
                </a:solidFill>
              </a:rPr>
              <a:t> Bygherreforeningen </a:t>
            </a:r>
            <a:r>
              <a:rPr lang="da-DK"/>
              <a:t>|</a:t>
            </a:r>
            <a:r>
              <a:rPr lang="da-DK">
                <a:solidFill>
                  <a:schemeClr val="tx1"/>
                </a:solidFill>
              </a:rPr>
              <a:t> Dansk Byggeri </a:t>
            </a:r>
            <a:r>
              <a:rPr lang="da-DK"/>
              <a:t>|</a:t>
            </a:r>
            <a:r>
              <a:rPr lang="da-DK">
                <a:solidFill>
                  <a:schemeClr val="tx1"/>
                </a:solidFill>
              </a:rPr>
              <a:t> Danske Arkitektvirksomheder </a:t>
            </a:r>
            <a:r>
              <a:rPr lang="da-DK"/>
              <a:t>|</a:t>
            </a:r>
            <a:r>
              <a:rPr lang="da-DK">
                <a:solidFill>
                  <a:schemeClr val="tx1"/>
                </a:solidFill>
              </a:rPr>
              <a:t> DI Byggematerialer </a:t>
            </a:r>
            <a:r>
              <a:rPr lang="da-DK"/>
              <a:t>|</a:t>
            </a:r>
            <a:r>
              <a:rPr lang="da-DK">
                <a:solidFill>
                  <a:schemeClr val="tx1"/>
                </a:solidFill>
              </a:rPr>
              <a:t> Foreningen af Rådgivende Ingeniører </a:t>
            </a:r>
            <a:r>
              <a:rPr lang="da-DK"/>
              <a:t>|</a:t>
            </a:r>
            <a:r>
              <a:rPr lang="da-DK">
                <a:solidFill>
                  <a:schemeClr val="tx1"/>
                </a:solidFill>
              </a:rPr>
              <a:t> TEKNIQ</a:t>
            </a:r>
          </a:p>
        </p:txBody>
      </p:sp>
      <p:sp>
        <p:nvSpPr>
          <p:cNvPr id="4" name="Rectangle 6">
            <a:extLst>
              <a:ext uri="{FF2B5EF4-FFF2-40B4-BE49-F238E27FC236}">
                <a16:creationId xmlns:a16="http://schemas.microsoft.com/office/drawing/2014/main" id="{14EBDBF4-00D1-F53A-3AA0-D3873261537C}"/>
              </a:ext>
            </a:extLst>
          </p:cNvPr>
          <p:cNvSpPr>
            <a:spLocks noGrp="1" noChangeArrowheads="1"/>
          </p:cNvSpPr>
          <p:nvPr>
            <p:ph type="sldNum" sz="quarter" idx="12"/>
          </p:nvPr>
        </p:nvSpPr>
        <p:spPr>
          <a:ln/>
        </p:spPr>
        <p:txBody>
          <a:bodyPr/>
          <a:lstStyle>
            <a:lvl1pPr>
              <a:defRPr/>
            </a:lvl1pPr>
          </a:lstStyle>
          <a:p>
            <a:pPr>
              <a:defRPr/>
            </a:pPr>
            <a:fld id="{9BB69B12-83B5-48C4-8BFE-4609C2808221}" type="slidenum">
              <a:rPr lang="da-DK" altLang="da-DK"/>
              <a:pPr>
                <a:defRPr/>
              </a:pPr>
              <a:t>‹nr.›</a:t>
            </a:fld>
            <a:endParaRPr lang="da-DK" altLang="da-DK"/>
          </a:p>
        </p:txBody>
      </p:sp>
    </p:spTree>
    <p:extLst>
      <p:ext uri="{BB962C8B-B14F-4D97-AF65-F5344CB8AC3E}">
        <p14:creationId xmlns:p14="http://schemas.microsoft.com/office/powerpoint/2010/main" val="774361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Rectangle 4">
            <a:extLst>
              <a:ext uri="{FF2B5EF4-FFF2-40B4-BE49-F238E27FC236}">
                <a16:creationId xmlns:a16="http://schemas.microsoft.com/office/drawing/2014/main" id="{62C6A4EF-BE9E-6C3C-40D1-8CCDFC887E85}"/>
              </a:ext>
            </a:extLst>
          </p:cNvPr>
          <p:cNvSpPr>
            <a:spLocks noGrp="1" noChangeArrowheads="1"/>
          </p:cNvSpPr>
          <p:nvPr>
            <p:ph type="dt" sz="half" idx="10"/>
          </p:nvPr>
        </p:nvSpPr>
        <p:spPr>
          <a:ln/>
        </p:spPr>
        <p:txBody>
          <a:bodyPr/>
          <a:lstStyle>
            <a:lvl1pPr>
              <a:defRPr/>
            </a:lvl1pPr>
          </a:lstStyle>
          <a:p>
            <a:pPr>
              <a:defRPr/>
            </a:pPr>
            <a:endParaRPr lang="da-DK"/>
          </a:p>
        </p:txBody>
      </p:sp>
      <p:sp>
        <p:nvSpPr>
          <p:cNvPr id="6" name="Rectangle 5">
            <a:extLst>
              <a:ext uri="{FF2B5EF4-FFF2-40B4-BE49-F238E27FC236}">
                <a16:creationId xmlns:a16="http://schemas.microsoft.com/office/drawing/2014/main" id="{096218FD-14E5-77C3-5913-E3F7059F7A00}"/>
              </a:ext>
            </a:extLst>
          </p:cNvPr>
          <p:cNvSpPr>
            <a:spLocks noGrp="1" noChangeArrowheads="1"/>
          </p:cNvSpPr>
          <p:nvPr>
            <p:ph type="ftr" sz="quarter" idx="11"/>
          </p:nvPr>
        </p:nvSpPr>
        <p:spPr>
          <a:ln/>
        </p:spPr>
        <p:txBody>
          <a:bodyPr/>
          <a:lstStyle>
            <a:lvl1pPr>
              <a:defRPr/>
            </a:lvl1pPr>
          </a:lstStyle>
          <a:p>
            <a:pPr>
              <a:defRPr/>
            </a:pPr>
            <a:r>
              <a:rPr lang="da-DK"/>
              <a:t>Et samarbejde mellem</a:t>
            </a:r>
            <a:r>
              <a:rPr lang="da-DK">
                <a:solidFill>
                  <a:schemeClr val="tx1"/>
                </a:solidFill>
              </a:rPr>
              <a:t>: BAT Kartellet </a:t>
            </a:r>
            <a:r>
              <a:rPr lang="da-DK"/>
              <a:t>|</a:t>
            </a:r>
            <a:r>
              <a:rPr lang="da-DK">
                <a:solidFill>
                  <a:schemeClr val="tx1"/>
                </a:solidFill>
              </a:rPr>
              <a:t> Bygherreforeningen </a:t>
            </a:r>
            <a:r>
              <a:rPr lang="da-DK"/>
              <a:t>|</a:t>
            </a:r>
            <a:r>
              <a:rPr lang="da-DK">
                <a:solidFill>
                  <a:schemeClr val="tx1"/>
                </a:solidFill>
              </a:rPr>
              <a:t> Dansk Byggeri </a:t>
            </a:r>
            <a:r>
              <a:rPr lang="da-DK"/>
              <a:t>|</a:t>
            </a:r>
            <a:r>
              <a:rPr lang="da-DK">
                <a:solidFill>
                  <a:schemeClr val="tx1"/>
                </a:solidFill>
              </a:rPr>
              <a:t> Danske Arkitektvirksomheder </a:t>
            </a:r>
            <a:r>
              <a:rPr lang="da-DK"/>
              <a:t>|</a:t>
            </a:r>
            <a:r>
              <a:rPr lang="da-DK">
                <a:solidFill>
                  <a:schemeClr val="tx1"/>
                </a:solidFill>
              </a:rPr>
              <a:t> DI Byggematerialer </a:t>
            </a:r>
            <a:r>
              <a:rPr lang="da-DK"/>
              <a:t>|</a:t>
            </a:r>
            <a:r>
              <a:rPr lang="da-DK">
                <a:solidFill>
                  <a:schemeClr val="tx1"/>
                </a:solidFill>
              </a:rPr>
              <a:t> Foreningen af Rådgivende Ingeniører </a:t>
            </a:r>
            <a:r>
              <a:rPr lang="da-DK"/>
              <a:t>|</a:t>
            </a:r>
            <a:r>
              <a:rPr lang="da-DK">
                <a:solidFill>
                  <a:schemeClr val="tx1"/>
                </a:solidFill>
              </a:rPr>
              <a:t> TEKNIQ</a:t>
            </a:r>
          </a:p>
        </p:txBody>
      </p:sp>
      <p:sp>
        <p:nvSpPr>
          <p:cNvPr id="7" name="Rectangle 6">
            <a:extLst>
              <a:ext uri="{FF2B5EF4-FFF2-40B4-BE49-F238E27FC236}">
                <a16:creationId xmlns:a16="http://schemas.microsoft.com/office/drawing/2014/main" id="{750782FD-B103-2FCA-E2C6-F3B1428EA3B9}"/>
              </a:ext>
            </a:extLst>
          </p:cNvPr>
          <p:cNvSpPr>
            <a:spLocks noGrp="1" noChangeArrowheads="1"/>
          </p:cNvSpPr>
          <p:nvPr>
            <p:ph type="sldNum" sz="quarter" idx="12"/>
          </p:nvPr>
        </p:nvSpPr>
        <p:spPr>
          <a:ln/>
        </p:spPr>
        <p:txBody>
          <a:bodyPr/>
          <a:lstStyle>
            <a:lvl1pPr>
              <a:defRPr/>
            </a:lvl1pPr>
          </a:lstStyle>
          <a:p>
            <a:pPr>
              <a:defRPr/>
            </a:pPr>
            <a:fld id="{D6B3AA37-C51E-4FB4-8302-986305B5654D}" type="slidenum">
              <a:rPr lang="da-DK" altLang="da-DK"/>
              <a:pPr>
                <a:defRPr/>
              </a:pPr>
              <a:t>‹nr.›</a:t>
            </a:fld>
            <a:endParaRPr lang="da-DK" altLang="da-DK"/>
          </a:p>
        </p:txBody>
      </p:sp>
    </p:spTree>
    <p:extLst>
      <p:ext uri="{BB962C8B-B14F-4D97-AF65-F5344CB8AC3E}">
        <p14:creationId xmlns:p14="http://schemas.microsoft.com/office/powerpoint/2010/main" val="3040921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Rectangle 4">
            <a:extLst>
              <a:ext uri="{FF2B5EF4-FFF2-40B4-BE49-F238E27FC236}">
                <a16:creationId xmlns:a16="http://schemas.microsoft.com/office/drawing/2014/main" id="{09AC7D51-9DE7-3B8B-927E-233D3B2DD466}"/>
              </a:ext>
            </a:extLst>
          </p:cNvPr>
          <p:cNvSpPr>
            <a:spLocks noGrp="1" noChangeArrowheads="1"/>
          </p:cNvSpPr>
          <p:nvPr>
            <p:ph type="dt" sz="half" idx="10"/>
          </p:nvPr>
        </p:nvSpPr>
        <p:spPr>
          <a:ln/>
        </p:spPr>
        <p:txBody>
          <a:bodyPr/>
          <a:lstStyle>
            <a:lvl1pPr>
              <a:defRPr/>
            </a:lvl1pPr>
          </a:lstStyle>
          <a:p>
            <a:pPr>
              <a:defRPr/>
            </a:pPr>
            <a:endParaRPr lang="da-DK"/>
          </a:p>
        </p:txBody>
      </p:sp>
      <p:sp>
        <p:nvSpPr>
          <p:cNvPr id="6" name="Rectangle 5">
            <a:extLst>
              <a:ext uri="{FF2B5EF4-FFF2-40B4-BE49-F238E27FC236}">
                <a16:creationId xmlns:a16="http://schemas.microsoft.com/office/drawing/2014/main" id="{01E7816E-D723-01EE-45FA-9A380F2CE5DD}"/>
              </a:ext>
            </a:extLst>
          </p:cNvPr>
          <p:cNvSpPr>
            <a:spLocks noGrp="1" noChangeArrowheads="1"/>
          </p:cNvSpPr>
          <p:nvPr>
            <p:ph type="ftr" sz="quarter" idx="11"/>
          </p:nvPr>
        </p:nvSpPr>
        <p:spPr>
          <a:ln/>
        </p:spPr>
        <p:txBody>
          <a:bodyPr/>
          <a:lstStyle>
            <a:lvl1pPr>
              <a:defRPr/>
            </a:lvl1pPr>
          </a:lstStyle>
          <a:p>
            <a:pPr>
              <a:defRPr/>
            </a:pPr>
            <a:r>
              <a:rPr lang="da-DK"/>
              <a:t>Et samarbejde mellem</a:t>
            </a:r>
            <a:r>
              <a:rPr lang="da-DK">
                <a:solidFill>
                  <a:schemeClr val="tx1"/>
                </a:solidFill>
              </a:rPr>
              <a:t>: BAT Kartellet </a:t>
            </a:r>
            <a:r>
              <a:rPr lang="da-DK"/>
              <a:t>|</a:t>
            </a:r>
            <a:r>
              <a:rPr lang="da-DK">
                <a:solidFill>
                  <a:schemeClr val="tx1"/>
                </a:solidFill>
              </a:rPr>
              <a:t> Bygherreforeningen </a:t>
            </a:r>
            <a:r>
              <a:rPr lang="da-DK"/>
              <a:t>|</a:t>
            </a:r>
            <a:r>
              <a:rPr lang="da-DK">
                <a:solidFill>
                  <a:schemeClr val="tx1"/>
                </a:solidFill>
              </a:rPr>
              <a:t> Dansk Byggeri </a:t>
            </a:r>
            <a:r>
              <a:rPr lang="da-DK"/>
              <a:t>|</a:t>
            </a:r>
            <a:r>
              <a:rPr lang="da-DK">
                <a:solidFill>
                  <a:schemeClr val="tx1"/>
                </a:solidFill>
              </a:rPr>
              <a:t> Danske Arkitektvirksomheder </a:t>
            </a:r>
            <a:r>
              <a:rPr lang="da-DK"/>
              <a:t>|</a:t>
            </a:r>
            <a:r>
              <a:rPr lang="da-DK">
                <a:solidFill>
                  <a:schemeClr val="tx1"/>
                </a:solidFill>
              </a:rPr>
              <a:t> DI Byggematerialer </a:t>
            </a:r>
            <a:r>
              <a:rPr lang="da-DK"/>
              <a:t>|</a:t>
            </a:r>
            <a:r>
              <a:rPr lang="da-DK">
                <a:solidFill>
                  <a:schemeClr val="tx1"/>
                </a:solidFill>
              </a:rPr>
              <a:t> Foreningen af Rådgivende Ingeniører </a:t>
            </a:r>
            <a:r>
              <a:rPr lang="da-DK"/>
              <a:t>|</a:t>
            </a:r>
            <a:r>
              <a:rPr lang="da-DK">
                <a:solidFill>
                  <a:schemeClr val="tx1"/>
                </a:solidFill>
              </a:rPr>
              <a:t> TEKNIQ</a:t>
            </a:r>
          </a:p>
        </p:txBody>
      </p:sp>
      <p:sp>
        <p:nvSpPr>
          <p:cNvPr id="7" name="Rectangle 6">
            <a:extLst>
              <a:ext uri="{FF2B5EF4-FFF2-40B4-BE49-F238E27FC236}">
                <a16:creationId xmlns:a16="http://schemas.microsoft.com/office/drawing/2014/main" id="{AF1FE114-C0D0-E2AF-7A85-E669EB04803B}"/>
              </a:ext>
            </a:extLst>
          </p:cNvPr>
          <p:cNvSpPr>
            <a:spLocks noGrp="1" noChangeArrowheads="1"/>
          </p:cNvSpPr>
          <p:nvPr>
            <p:ph type="sldNum" sz="quarter" idx="12"/>
          </p:nvPr>
        </p:nvSpPr>
        <p:spPr>
          <a:ln/>
        </p:spPr>
        <p:txBody>
          <a:bodyPr/>
          <a:lstStyle>
            <a:lvl1pPr>
              <a:defRPr/>
            </a:lvl1pPr>
          </a:lstStyle>
          <a:p>
            <a:pPr>
              <a:defRPr/>
            </a:pPr>
            <a:fld id="{D2B41836-81CE-419E-9475-67A476D3AB5F}" type="slidenum">
              <a:rPr lang="da-DK" altLang="da-DK"/>
              <a:pPr>
                <a:defRPr/>
              </a:pPr>
              <a:t>‹nr.›</a:t>
            </a:fld>
            <a:endParaRPr lang="da-DK" altLang="da-DK"/>
          </a:p>
        </p:txBody>
      </p:sp>
    </p:spTree>
    <p:extLst>
      <p:ext uri="{BB962C8B-B14F-4D97-AF65-F5344CB8AC3E}">
        <p14:creationId xmlns:p14="http://schemas.microsoft.com/office/powerpoint/2010/main" val="4151410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00F57DB-1BC4-B64F-6285-41C56A9EF9FD}"/>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a-DK" altLang="da-DK"/>
              <a:t>Klik for at redigere titeltypografi i masteren</a:t>
            </a:r>
          </a:p>
        </p:txBody>
      </p:sp>
      <p:sp>
        <p:nvSpPr>
          <p:cNvPr id="1027" name="Rectangle 3">
            <a:extLst>
              <a:ext uri="{FF2B5EF4-FFF2-40B4-BE49-F238E27FC236}">
                <a16:creationId xmlns:a16="http://schemas.microsoft.com/office/drawing/2014/main" id="{12E53511-0706-ED9B-B014-C50A470B3612}"/>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a-DK" altLang="da-DK"/>
              <a:t>Klik for at redigere teksttypografierne i masteren</a:t>
            </a:r>
          </a:p>
          <a:p>
            <a:pPr lvl="1"/>
            <a:r>
              <a:rPr lang="da-DK" altLang="da-DK"/>
              <a:t>Andet niveau</a:t>
            </a:r>
          </a:p>
          <a:p>
            <a:pPr lvl="2"/>
            <a:r>
              <a:rPr lang="da-DK" altLang="da-DK"/>
              <a:t>Tredje niveau</a:t>
            </a:r>
          </a:p>
          <a:p>
            <a:pPr lvl="3"/>
            <a:r>
              <a:rPr lang="da-DK" altLang="da-DK"/>
              <a:t>Fjerde niveau</a:t>
            </a:r>
          </a:p>
          <a:p>
            <a:pPr lvl="4"/>
            <a:r>
              <a:rPr lang="da-DK" altLang="da-DK"/>
              <a:t>Femte niveau</a:t>
            </a:r>
          </a:p>
        </p:txBody>
      </p:sp>
      <p:sp>
        <p:nvSpPr>
          <p:cNvPr id="1028" name="Rectangle 4">
            <a:extLst>
              <a:ext uri="{FF2B5EF4-FFF2-40B4-BE49-F238E27FC236}">
                <a16:creationId xmlns:a16="http://schemas.microsoft.com/office/drawing/2014/main" id="{C86F5FEC-E550-1956-898A-76ED44472BB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da-DK"/>
          </a:p>
        </p:txBody>
      </p:sp>
      <p:sp>
        <p:nvSpPr>
          <p:cNvPr id="1029" name="Rectangle 5">
            <a:extLst>
              <a:ext uri="{FF2B5EF4-FFF2-40B4-BE49-F238E27FC236}">
                <a16:creationId xmlns:a16="http://schemas.microsoft.com/office/drawing/2014/main" id="{FC83C6F0-FCBE-F7F6-857A-EED2ECC9A64E}"/>
              </a:ext>
            </a:extLst>
          </p:cNvPr>
          <p:cNvSpPr>
            <a:spLocks noGrp="1" noChangeArrowheads="1"/>
          </p:cNvSpPr>
          <p:nvPr>
            <p:ph type="ftr" sz="quarter" idx="3"/>
          </p:nvPr>
        </p:nvSpPr>
        <p:spPr bwMode="auto">
          <a:xfrm>
            <a:off x="341313" y="6553200"/>
            <a:ext cx="841692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28AFE1"/>
                </a:solidFill>
                <a:latin typeface="+mj-lt"/>
              </a:defRPr>
            </a:lvl1pPr>
          </a:lstStyle>
          <a:p>
            <a:pPr>
              <a:defRPr/>
            </a:pPr>
            <a:r>
              <a:rPr lang="da-DK"/>
              <a:t>Et samarbejde mellem</a:t>
            </a:r>
            <a:r>
              <a:rPr lang="da-DK">
                <a:solidFill>
                  <a:schemeClr val="tx1"/>
                </a:solidFill>
              </a:rPr>
              <a:t>: BAT Kartellet </a:t>
            </a:r>
            <a:r>
              <a:rPr lang="da-DK"/>
              <a:t>|</a:t>
            </a:r>
            <a:r>
              <a:rPr lang="da-DK">
                <a:solidFill>
                  <a:schemeClr val="tx1"/>
                </a:solidFill>
              </a:rPr>
              <a:t> Bygherreforeningen </a:t>
            </a:r>
            <a:r>
              <a:rPr lang="da-DK"/>
              <a:t>|</a:t>
            </a:r>
            <a:r>
              <a:rPr lang="da-DK">
                <a:solidFill>
                  <a:schemeClr val="tx1"/>
                </a:solidFill>
              </a:rPr>
              <a:t> Dansk Byggeri </a:t>
            </a:r>
            <a:r>
              <a:rPr lang="da-DK"/>
              <a:t>|</a:t>
            </a:r>
            <a:r>
              <a:rPr lang="da-DK">
                <a:solidFill>
                  <a:schemeClr val="tx1"/>
                </a:solidFill>
              </a:rPr>
              <a:t> Danske Arkitektvirksomheder </a:t>
            </a:r>
            <a:r>
              <a:rPr lang="da-DK"/>
              <a:t>|</a:t>
            </a:r>
            <a:r>
              <a:rPr lang="da-DK">
                <a:solidFill>
                  <a:schemeClr val="tx1"/>
                </a:solidFill>
              </a:rPr>
              <a:t> DI Byggematerialer </a:t>
            </a:r>
            <a:r>
              <a:rPr lang="da-DK"/>
              <a:t>|</a:t>
            </a:r>
            <a:r>
              <a:rPr lang="da-DK">
                <a:solidFill>
                  <a:schemeClr val="tx1"/>
                </a:solidFill>
              </a:rPr>
              <a:t> Foreningen af Rådgivende Ingeniører </a:t>
            </a:r>
            <a:r>
              <a:rPr lang="da-DK"/>
              <a:t>|</a:t>
            </a:r>
            <a:r>
              <a:rPr lang="da-DK">
                <a:solidFill>
                  <a:schemeClr val="tx1"/>
                </a:solidFill>
              </a:rPr>
              <a:t> TEKNIQ</a:t>
            </a:r>
          </a:p>
        </p:txBody>
      </p:sp>
      <p:sp>
        <p:nvSpPr>
          <p:cNvPr id="1030" name="Rectangle 6">
            <a:extLst>
              <a:ext uri="{FF2B5EF4-FFF2-40B4-BE49-F238E27FC236}">
                <a16:creationId xmlns:a16="http://schemas.microsoft.com/office/drawing/2014/main" id="{23C6C089-0162-3721-0D2E-C725FF07BCC4}"/>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E6CFEBCE-C444-4B68-892D-6AC0D32EF3E6}" type="slidenum">
              <a:rPr lang="da-DK" altLang="da-DK"/>
              <a:pPr>
                <a:defRPr/>
              </a:pPr>
              <a:t>‹nr.›</a:t>
            </a:fld>
            <a:endParaRPr lang="da-DK" altLang="da-DK"/>
          </a:p>
        </p:txBody>
      </p:sp>
      <p:pic>
        <p:nvPicPr>
          <p:cNvPr id="1031" name="Picture 7" descr="BYG002_Vaerdibyg_logo-04 ny">
            <a:extLst>
              <a:ext uri="{FF2B5EF4-FFF2-40B4-BE49-F238E27FC236}">
                <a16:creationId xmlns:a16="http://schemas.microsoft.com/office/drawing/2014/main" id="{CE13D9D3-A8B3-962E-384D-823F2856D55A}"/>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867400" y="333375"/>
            <a:ext cx="309562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0">
            <a:extLst>
              <a:ext uri="{FF2B5EF4-FFF2-40B4-BE49-F238E27FC236}">
                <a16:creationId xmlns:a16="http://schemas.microsoft.com/office/drawing/2014/main" id="{B9A19823-E29B-3F98-546E-3AD96DF17474}"/>
              </a:ext>
            </a:extLst>
          </p:cNvPr>
          <p:cNvSpPr>
            <a:spLocks noChangeArrowheads="1"/>
          </p:cNvSpPr>
          <p:nvPr userDrawn="1"/>
        </p:nvSpPr>
        <p:spPr bwMode="auto">
          <a:xfrm flipV="1">
            <a:off x="431800" y="6524625"/>
            <a:ext cx="8207375" cy="36513"/>
          </a:xfrm>
          <a:prstGeom prst="rect">
            <a:avLst/>
          </a:prstGeom>
          <a:gradFill rotWithShape="1">
            <a:gsLst>
              <a:gs pos="0">
                <a:srgbClr val="FFFFFF"/>
              </a:gs>
              <a:gs pos="50000">
                <a:srgbClr val="28AFE1"/>
              </a:gs>
              <a:gs pos="100000">
                <a:srgbClr val="FFFFFF"/>
              </a:gs>
            </a:gsLst>
            <a:lin ang="0" scaled="1"/>
          </a:gra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da-DK" altLang="da-DK"/>
          </a:p>
        </p:txBody>
      </p:sp>
      <p:sp>
        <p:nvSpPr>
          <p:cNvPr id="1033" name="Rectangle 11">
            <a:extLst>
              <a:ext uri="{FF2B5EF4-FFF2-40B4-BE49-F238E27FC236}">
                <a16:creationId xmlns:a16="http://schemas.microsoft.com/office/drawing/2014/main" id="{EBDBF2BA-2171-E7B3-2C97-FDD9D9A4B498}"/>
              </a:ext>
            </a:extLst>
          </p:cNvPr>
          <p:cNvSpPr>
            <a:spLocks noChangeArrowheads="1"/>
          </p:cNvSpPr>
          <p:nvPr userDrawn="1"/>
        </p:nvSpPr>
        <p:spPr bwMode="auto">
          <a:xfrm flipV="1">
            <a:off x="431800" y="1412875"/>
            <a:ext cx="8207375" cy="36513"/>
          </a:xfrm>
          <a:prstGeom prst="rect">
            <a:avLst/>
          </a:prstGeom>
          <a:gradFill rotWithShape="1">
            <a:gsLst>
              <a:gs pos="0">
                <a:srgbClr val="FFFFFF"/>
              </a:gs>
              <a:gs pos="50000">
                <a:srgbClr val="28AFE1"/>
              </a:gs>
              <a:gs pos="100000">
                <a:srgbClr val="FFFFFF"/>
              </a:gs>
            </a:gsLst>
            <a:lin ang="0" scaled="1"/>
          </a:gra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da-DK" altLang="da-DK"/>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sldNum="0"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Narrow" pitchFamily="34" charset="0"/>
        </a:defRPr>
      </a:lvl2pPr>
      <a:lvl3pPr algn="l" rtl="0" eaLnBrk="0" fontAlgn="base" hangingPunct="0">
        <a:spcBef>
          <a:spcPct val="0"/>
        </a:spcBef>
        <a:spcAft>
          <a:spcPct val="0"/>
        </a:spcAft>
        <a:defRPr sz="4400">
          <a:solidFill>
            <a:schemeClr val="tx2"/>
          </a:solidFill>
          <a:latin typeface="Arial Narrow" pitchFamily="34" charset="0"/>
        </a:defRPr>
      </a:lvl3pPr>
      <a:lvl4pPr algn="l" rtl="0" eaLnBrk="0" fontAlgn="base" hangingPunct="0">
        <a:spcBef>
          <a:spcPct val="0"/>
        </a:spcBef>
        <a:spcAft>
          <a:spcPct val="0"/>
        </a:spcAft>
        <a:defRPr sz="4400">
          <a:solidFill>
            <a:schemeClr val="tx2"/>
          </a:solidFill>
          <a:latin typeface="Arial Narrow" pitchFamily="34" charset="0"/>
        </a:defRPr>
      </a:lvl4pPr>
      <a:lvl5pPr algn="l" rtl="0" eaLnBrk="0" fontAlgn="base" hangingPunct="0">
        <a:spcBef>
          <a:spcPct val="0"/>
        </a:spcBef>
        <a:spcAft>
          <a:spcPct val="0"/>
        </a:spcAft>
        <a:defRPr sz="4400">
          <a:solidFill>
            <a:schemeClr val="tx2"/>
          </a:solidFill>
          <a:latin typeface="Arial Narrow" pitchFamily="34" charset="0"/>
        </a:defRPr>
      </a:lvl5pPr>
      <a:lvl6pPr marL="457200" algn="l" rtl="0" fontAlgn="base">
        <a:spcBef>
          <a:spcPct val="0"/>
        </a:spcBef>
        <a:spcAft>
          <a:spcPct val="0"/>
        </a:spcAft>
        <a:defRPr sz="4400">
          <a:solidFill>
            <a:schemeClr val="tx2"/>
          </a:solidFill>
          <a:latin typeface="Arial Narrow" pitchFamily="34" charset="0"/>
        </a:defRPr>
      </a:lvl6pPr>
      <a:lvl7pPr marL="914400" algn="l" rtl="0" fontAlgn="base">
        <a:spcBef>
          <a:spcPct val="0"/>
        </a:spcBef>
        <a:spcAft>
          <a:spcPct val="0"/>
        </a:spcAft>
        <a:defRPr sz="4400">
          <a:solidFill>
            <a:schemeClr val="tx2"/>
          </a:solidFill>
          <a:latin typeface="Arial Narrow" pitchFamily="34" charset="0"/>
        </a:defRPr>
      </a:lvl7pPr>
      <a:lvl8pPr marL="1371600" algn="l" rtl="0" fontAlgn="base">
        <a:spcBef>
          <a:spcPct val="0"/>
        </a:spcBef>
        <a:spcAft>
          <a:spcPct val="0"/>
        </a:spcAft>
        <a:defRPr sz="4400">
          <a:solidFill>
            <a:schemeClr val="tx2"/>
          </a:solidFill>
          <a:latin typeface="Arial Narrow" pitchFamily="34" charset="0"/>
        </a:defRPr>
      </a:lvl8pPr>
      <a:lvl9pPr marL="1828800" algn="l" rtl="0" fontAlgn="base">
        <a:spcBef>
          <a:spcPct val="0"/>
        </a:spcBef>
        <a:spcAft>
          <a:spcPct val="0"/>
        </a:spcAft>
        <a:defRPr sz="4400">
          <a:solidFill>
            <a:schemeClr val="tx2"/>
          </a:solidFill>
          <a:latin typeface="Arial Narrow"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18" descr="F:\Værdiskabende Byggeproces\Arrangementer\120924 B3 lancering\Præsentationer\Forside sam.jpg">
            <a:extLst>
              <a:ext uri="{FF2B5EF4-FFF2-40B4-BE49-F238E27FC236}">
                <a16:creationId xmlns:a16="http://schemas.microsoft.com/office/drawing/2014/main" id="{0F84CB2E-7F55-57A3-DC83-87EB0D1C4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8763"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B02B08">
            <a:alpha val="74901"/>
          </a:srgbClr>
        </a:solidFill>
        <a:effectLst/>
      </p:bgPr>
    </p:bg>
    <p:spTree>
      <p:nvGrpSpPr>
        <p:cNvPr id="1" name=""/>
        <p:cNvGrpSpPr/>
        <p:nvPr/>
      </p:nvGrpSpPr>
      <p:grpSpPr>
        <a:xfrm>
          <a:off x="0" y="0"/>
          <a:ext cx="0" cy="0"/>
          <a:chOff x="0" y="0"/>
          <a:chExt cx="0" cy="0"/>
        </a:xfrm>
      </p:grpSpPr>
      <p:sp>
        <p:nvSpPr>
          <p:cNvPr id="5" name="Pladsholder til sidefod 4">
            <a:extLst>
              <a:ext uri="{FF2B5EF4-FFF2-40B4-BE49-F238E27FC236}">
                <a16:creationId xmlns:a16="http://schemas.microsoft.com/office/drawing/2014/main" id="{44E8D278-F969-545B-6F96-BBDE8D8F8D27}"/>
              </a:ext>
            </a:extLst>
          </p:cNvPr>
          <p:cNvSpPr>
            <a:spLocks noGrp="1"/>
          </p:cNvSpPr>
          <p:nvPr>
            <p:ph type="ftr" sz="quarter" idx="11"/>
          </p:nvPr>
        </p:nvSpPr>
        <p:spPr/>
        <p:txBody>
          <a:bodyPr/>
          <a:lstStyle/>
          <a:p>
            <a:pPr>
              <a:defRPr/>
            </a:pPr>
            <a:r>
              <a:rPr lang="da-DK">
                <a:solidFill>
                  <a:schemeClr val="bg1"/>
                </a:solidFill>
              </a:rPr>
              <a:t>Et samarbejde mellem: </a:t>
            </a:r>
            <a:r>
              <a:rPr lang="da-DK">
                <a:solidFill>
                  <a:schemeClr val="tx1"/>
                </a:solidFill>
              </a:rPr>
              <a:t>BAT Kartellet </a:t>
            </a:r>
            <a:r>
              <a:rPr lang="da-DK"/>
              <a:t>|</a:t>
            </a:r>
            <a:r>
              <a:rPr lang="da-DK">
                <a:solidFill>
                  <a:schemeClr val="tx1"/>
                </a:solidFill>
              </a:rPr>
              <a:t> Bygherreforeningen </a:t>
            </a:r>
            <a:r>
              <a:rPr lang="da-DK"/>
              <a:t>|</a:t>
            </a:r>
            <a:r>
              <a:rPr lang="da-DK">
                <a:solidFill>
                  <a:schemeClr val="tx1"/>
                </a:solidFill>
              </a:rPr>
              <a:t> Dansk Byggeri </a:t>
            </a:r>
            <a:r>
              <a:rPr lang="da-DK"/>
              <a:t>|</a:t>
            </a:r>
            <a:r>
              <a:rPr lang="da-DK">
                <a:solidFill>
                  <a:schemeClr val="tx1"/>
                </a:solidFill>
              </a:rPr>
              <a:t> Danske Arkitektvirksomheder </a:t>
            </a:r>
            <a:r>
              <a:rPr lang="da-DK"/>
              <a:t>|</a:t>
            </a:r>
            <a:r>
              <a:rPr lang="da-DK">
                <a:solidFill>
                  <a:schemeClr val="tx1"/>
                </a:solidFill>
              </a:rPr>
              <a:t> DI Byggematerialer </a:t>
            </a:r>
            <a:r>
              <a:rPr lang="da-DK"/>
              <a:t>|</a:t>
            </a:r>
            <a:r>
              <a:rPr lang="da-DK">
                <a:solidFill>
                  <a:schemeClr val="tx1"/>
                </a:solidFill>
              </a:rPr>
              <a:t> Foreningen af Rådgivende Ingeniører </a:t>
            </a:r>
            <a:r>
              <a:rPr lang="da-DK"/>
              <a:t>|</a:t>
            </a:r>
            <a:r>
              <a:rPr lang="da-DK">
                <a:solidFill>
                  <a:schemeClr val="tx1"/>
                </a:solidFill>
              </a:rPr>
              <a:t> TEKNIQ</a:t>
            </a:r>
            <a:endParaRPr lang="da-DK" dirty="0">
              <a:solidFill>
                <a:schemeClr val="tx1"/>
              </a:solidFill>
            </a:endParaRPr>
          </a:p>
        </p:txBody>
      </p:sp>
      <p:pic>
        <p:nvPicPr>
          <p:cNvPr id="7171" name="Picture 12" descr="C:\Users\npk.BYG\Desktop\LOGO.png">
            <a:extLst>
              <a:ext uri="{FF2B5EF4-FFF2-40B4-BE49-F238E27FC236}">
                <a16:creationId xmlns:a16="http://schemas.microsoft.com/office/drawing/2014/main" id="{161F6096-D5D8-6AC2-145F-19A3E5FED4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42900"/>
            <a:ext cx="3133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1" descr="C:\Users\npk.BYG\Desktop\faldgruber.png">
            <a:extLst>
              <a:ext uri="{FF2B5EF4-FFF2-40B4-BE49-F238E27FC236}">
                <a16:creationId xmlns:a16="http://schemas.microsoft.com/office/drawing/2014/main" id="{47B1EB1B-520B-AFE5-64F8-419DBBFFB5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8038" y="2024063"/>
            <a:ext cx="4916487" cy="372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2">
            <a:extLst>
              <a:ext uri="{FF2B5EF4-FFF2-40B4-BE49-F238E27FC236}">
                <a16:creationId xmlns:a16="http://schemas.microsoft.com/office/drawing/2014/main" id="{74723EF9-2F2E-135E-D310-71D1F93C31A6}"/>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da-DK" altLang="da-DK" sz="4400">
                <a:solidFill>
                  <a:schemeClr val="bg1"/>
                </a:solidFill>
                <a:latin typeface="Arial Narrow" panose="020B0606020202030204" pitchFamily="34" charset="0"/>
              </a:rPr>
              <a:t>Hvad er problemet?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B02B08">
            <a:alpha val="74901"/>
          </a:srgbClr>
        </a:solidFill>
        <a:effectLst/>
      </p:bgPr>
    </p:bg>
    <p:spTree>
      <p:nvGrpSpPr>
        <p:cNvPr id="1" name=""/>
        <p:cNvGrpSpPr/>
        <p:nvPr/>
      </p:nvGrpSpPr>
      <p:grpSpPr>
        <a:xfrm>
          <a:off x="0" y="0"/>
          <a:ext cx="0" cy="0"/>
          <a:chOff x="0" y="0"/>
          <a:chExt cx="0" cy="0"/>
        </a:xfrm>
      </p:grpSpPr>
      <p:sp>
        <p:nvSpPr>
          <p:cNvPr id="5" name="Pladsholder til sidefod 4">
            <a:extLst>
              <a:ext uri="{FF2B5EF4-FFF2-40B4-BE49-F238E27FC236}">
                <a16:creationId xmlns:a16="http://schemas.microsoft.com/office/drawing/2014/main" id="{94FB2628-A024-DD27-4AAD-B19E28D4114C}"/>
              </a:ext>
            </a:extLst>
          </p:cNvPr>
          <p:cNvSpPr>
            <a:spLocks noGrp="1"/>
          </p:cNvSpPr>
          <p:nvPr>
            <p:ph type="ftr" sz="quarter" idx="11"/>
          </p:nvPr>
        </p:nvSpPr>
        <p:spPr/>
        <p:txBody>
          <a:bodyPr/>
          <a:lstStyle/>
          <a:p>
            <a:pPr>
              <a:defRPr/>
            </a:pPr>
            <a:r>
              <a:rPr lang="da-DK" dirty="0">
                <a:solidFill>
                  <a:schemeClr val="bg1"/>
                </a:solidFill>
              </a:rPr>
              <a:t>Et samarbejde mellem: </a:t>
            </a:r>
            <a:r>
              <a:rPr lang="da-DK" dirty="0">
                <a:solidFill>
                  <a:schemeClr val="tx1"/>
                </a:solidFill>
              </a:rPr>
              <a:t>BAT Kartellet </a:t>
            </a:r>
            <a:r>
              <a:rPr lang="da-DK" dirty="0"/>
              <a:t>|</a:t>
            </a:r>
            <a:r>
              <a:rPr lang="da-DK" dirty="0">
                <a:solidFill>
                  <a:schemeClr val="tx1"/>
                </a:solidFill>
              </a:rPr>
              <a:t> </a:t>
            </a:r>
            <a:r>
              <a:rPr lang="da-DK" dirty="0" err="1">
                <a:solidFill>
                  <a:schemeClr val="tx1"/>
                </a:solidFill>
              </a:rPr>
              <a:t>Bygherreforeningen</a:t>
            </a:r>
            <a:r>
              <a:rPr lang="da-DK" dirty="0">
                <a:solidFill>
                  <a:schemeClr val="tx1"/>
                </a:solidFill>
              </a:rPr>
              <a:t> </a:t>
            </a:r>
            <a:r>
              <a:rPr lang="da-DK" dirty="0"/>
              <a:t>|</a:t>
            </a:r>
            <a:r>
              <a:rPr lang="da-DK" dirty="0">
                <a:solidFill>
                  <a:schemeClr val="tx1"/>
                </a:solidFill>
              </a:rPr>
              <a:t> Dansk Byggeri </a:t>
            </a:r>
            <a:r>
              <a:rPr lang="da-DK" dirty="0"/>
              <a:t>|</a:t>
            </a:r>
            <a:r>
              <a:rPr lang="da-DK" dirty="0">
                <a:solidFill>
                  <a:schemeClr val="tx1"/>
                </a:solidFill>
              </a:rPr>
              <a:t> Danske Arkitektvirksomheder </a:t>
            </a:r>
            <a:r>
              <a:rPr lang="da-DK" dirty="0"/>
              <a:t>|</a:t>
            </a:r>
            <a:r>
              <a:rPr lang="da-DK" dirty="0">
                <a:solidFill>
                  <a:schemeClr val="tx1"/>
                </a:solidFill>
              </a:rPr>
              <a:t> Foreningen af Rådgivende Ingeniører </a:t>
            </a:r>
            <a:r>
              <a:rPr lang="da-DK" dirty="0"/>
              <a:t>|</a:t>
            </a:r>
            <a:r>
              <a:rPr lang="da-DK" dirty="0">
                <a:solidFill>
                  <a:schemeClr val="tx1"/>
                </a:solidFill>
              </a:rPr>
              <a:t> TEKNIQ</a:t>
            </a:r>
          </a:p>
        </p:txBody>
      </p:sp>
      <p:sp>
        <p:nvSpPr>
          <p:cNvPr id="9219" name="Rectangle 2">
            <a:extLst>
              <a:ext uri="{FF2B5EF4-FFF2-40B4-BE49-F238E27FC236}">
                <a16:creationId xmlns:a16="http://schemas.microsoft.com/office/drawing/2014/main" id="{F6F2D80D-D7B6-0C5C-FAD4-88C0F72F8AFD}"/>
              </a:ext>
            </a:extLst>
          </p:cNvPr>
          <p:cNvSpPr>
            <a:spLocks noGrp="1" noChangeArrowheads="1"/>
          </p:cNvSpPr>
          <p:nvPr>
            <p:ph type="title"/>
          </p:nvPr>
        </p:nvSpPr>
        <p:spPr/>
        <p:txBody>
          <a:bodyPr/>
          <a:lstStyle/>
          <a:p>
            <a:pPr eaLnBrk="1" hangingPunct="1"/>
            <a:r>
              <a:rPr lang="da-DK" altLang="da-DK">
                <a:solidFill>
                  <a:schemeClr val="bg1"/>
                </a:solidFill>
              </a:rPr>
              <a:t>Det første skridt</a:t>
            </a:r>
          </a:p>
        </p:txBody>
      </p:sp>
      <p:pic>
        <p:nvPicPr>
          <p:cNvPr id="9220" name="Picture 12" descr="C:\Users\npk.BYG\Desktop\LOGO.png">
            <a:extLst>
              <a:ext uri="{FF2B5EF4-FFF2-40B4-BE49-F238E27FC236}">
                <a16:creationId xmlns:a16="http://schemas.microsoft.com/office/drawing/2014/main" id="{D16E8032-AB1F-1893-990A-8BDC62FF92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42900"/>
            <a:ext cx="3133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kstboks 1">
            <a:extLst>
              <a:ext uri="{FF2B5EF4-FFF2-40B4-BE49-F238E27FC236}">
                <a16:creationId xmlns:a16="http://schemas.microsoft.com/office/drawing/2014/main" id="{EE417DAB-0F8F-199D-1A6C-042A1033D2B0}"/>
              </a:ext>
            </a:extLst>
          </p:cNvPr>
          <p:cNvSpPr txBox="1">
            <a:spLocks noChangeArrowheads="1"/>
          </p:cNvSpPr>
          <p:nvPr/>
        </p:nvSpPr>
        <p:spPr bwMode="auto">
          <a:xfrm>
            <a:off x="515938" y="1654175"/>
            <a:ext cx="50641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spcAft>
                <a:spcPts val="1200"/>
              </a:spcAft>
            </a:pPr>
            <a:r>
              <a:rPr lang="da-DK" altLang="da-DK">
                <a:solidFill>
                  <a:schemeClr val="bg1"/>
                </a:solidFill>
              </a:rPr>
              <a:t>Succeskriterier for byggeriet?</a:t>
            </a:r>
          </a:p>
          <a:p>
            <a:pPr eaLnBrk="1" hangingPunct="1">
              <a:spcBef>
                <a:spcPct val="0"/>
              </a:spcBef>
              <a:spcAft>
                <a:spcPts val="1200"/>
              </a:spcAft>
            </a:pPr>
            <a:r>
              <a:rPr lang="da-DK" altLang="da-DK">
                <a:solidFill>
                  <a:schemeClr val="bg1"/>
                </a:solidFill>
              </a:rPr>
              <a:t>Forventninger til samarbejdet?</a:t>
            </a:r>
          </a:p>
          <a:p>
            <a:pPr eaLnBrk="1" hangingPunct="1">
              <a:spcBef>
                <a:spcPct val="0"/>
              </a:spcBef>
              <a:spcAft>
                <a:spcPts val="1200"/>
              </a:spcAft>
            </a:pPr>
            <a:r>
              <a:rPr lang="da-DK" altLang="da-DK">
                <a:solidFill>
                  <a:schemeClr val="bg1"/>
                </a:solidFill>
              </a:rPr>
              <a:t>Rammer – økonomi, tid, aktører?</a:t>
            </a:r>
          </a:p>
        </p:txBody>
      </p:sp>
      <p:pic>
        <p:nvPicPr>
          <p:cNvPr id="9222" name="Picture 4" descr="F:\Værdiskabende Byggeproces\Arrangementer\120924 B3 lancering\Præsentationer\bygherre.png">
            <a:extLst>
              <a:ext uri="{FF2B5EF4-FFF2-40B4-BE49-F238E27FC236}">
                <a16:creationId xmlns:a16="http://schemas.microsoft.com/office/drawing/2014/main" id="{0E3B4DBD-88EB-AD48-CC61-7EA9271384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44" r="13776" b="22676"/>
          <a:stretch>
            <a:fillRect/>
          </a:stretch>
        </p:blipFill>
        <p:spPr bwMode="auto">
          <a:xfrm>
            <a:off x="5073650" y="1233488"/>
            <a:ext cx="4070350" cy="562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B02B08">
            <a:alpha val="74901"/>
          </a:srgbClr>
        </a:solidFill>
        <a:effectLst/>
      </p:bgPr>
    </p:bg>
    <p:spTree>
      <p:nvGrpSpPr>
        <p:cNvPr id="1" name=""/>
        <p:cNvGrpSpPr/>
        <p:nvPr/>
      </p:nvGrpSpPr>
      <p:grpSpPr>
        <a:xfrm>
          <a:off x="0" y="0"/>
          <a:ext cx="0" cy="0"/>
          <a:chOff x="0" y="0"/>
          <a:chExt cx="0" cy="0"/>
        </a:xfrm>
      </p:grpSpPr>
      <p:sp>
        <p:nvSpPr>
          <p:cNvPr id="5" name="Pladsholder til sidefod 4">
            <a:extLst>
              <a:ext uri="{FF2B5EF4-FFF2-40B4-BE49-F238E27FC236}">
                <a16:creationId xmlns:a16="http://schemas.microsoft.com/office/drawing/2014/main" id="{5FAD631E-61EE-0A98-F206-880272DD64A6}"/>
              </a:ext>
            </a:extLst>
          </p:cNvPr>
          <p:cNvSpPr>
            <a:spLocks noGrp="1"/>
          </p:cNvSpPr>
          <p:nvPr>
            <p:ph type="ftr" sz="quarter" idx="11"/>
          </p:nvPr>
        </p:nvSpPr>
        <p:spPr/>
        <p:txBody>
          <a:bodyPr/>
          <a:lstStyle/>
          <a:p>
            <a:pPr>
              <a:defRPr/>
            </a:pPr>
            <a:r>
              <a:rPr lang="da-DK" dirty="0">
                <a:solidFill>
                  <a:schemeClr val="bg1"/>
                </a:solidFill>
              </a:rPr>
              <a:t>Et samarbejde mellem: </a:t>
            </a:r>
            <a:r>
              <a:rPr lang="da-DK" dirty="0">
                <a:solidFill>
                  <a:schemeClr val="tx1"/>
                </a:solidFill>
              </a:rPr>
              <a:t>BAT Kartellet </a:t>
            </a:r>
            <a:r>
              <a:rPr lang="da-DK" dirty="0"/>
              <a:t>|</a:t>
            </a:r>
            <a:r>
              <a:rPr lang="da-DK" dirty="0">
                <a:solidFill>
                  <a:schemeClr val="tx1"/>
                </a:solidFill>
              </a:rPr>
              <a:t> </a:t>
            </a:r>
            <a:r>
              <a:rPr lang="da-DK" dirty="0" err="1">
                <a:solidFill>
                  <a:schemeClr val="tx1"/>
                </a:solidFill>
              </a:rPr>
              <a:t>Bygherreforeningen</a:t>
            </a:r>
            <a:r>
              <a:rPr lang="da-DK" dirty="0">
                <a:solidFill>
                  <a:schemeClr val="tx1"/>
                </a:solidFill>
              </a:rPr>
              <a:t> </a:t>
            </a:r>
            <a:r>
              <a:rPr lang="da-DK" dirty="0"/>
              <a:t>|</a:t>
            </a:r>
            <a:r>
              <a:rPr lang="da-DK" dirty="0">
                <a:solidFill>
                  <a:schemeClr val="tx1"/>
                </a:solidFill>
              </a:rPr>
              <a:t> Dansk Byggeri </a:t>
            </a:r>
            <a:r>
              <a:rPr lang="da-DK" dirty="0"/>
              <a:t>|</a:t>
            </a:r>
            <a:r>
              <a:rPr lang="da-DK" dirty="0">
                <a:solidFill>
                  <a:schemeClr val="tx1"/>
                </a:solidFill>
              </a:rPr>
              <a:t> Danske Arkitektvirksomheder </a:t>
            </a:r>
            <a:r>
              <a:rPr lang="da-DK" dirty="0"/>
              <a:t>|</a:t>
            </a:r>
            <a:r>
              <a:rPr lang="da-DK" dirty="0">
                <a:solidFill>
                  <a:schemeClr val="tx1"/>
                </a:solidFill>
              </a:rPr>
              <a:t> Foreningen af Rådgivende Ingeniører </a:t>
            </a:r>
            <a:r>
              <a:rPr lang="da-DK" dirty="0"/>
              <a:t>|</a:t>
            </a:r>
            <a:r>
              <a:rPr lang="da-DK" dirty="0">
                <a:solidFill>
                  <a:schemeClr val="tx1"/>
                </a:solidFill>
              </a:rPr>
              <a:t> TEKNIQ</a:t>
            </a:r>
          </a:p>
        </p:txBody>
      </p:sp>
      <p:sp>
        <p:nvSpPr>
          <p:cNvPr id="11267" name="Rectangle 2">
            <a:extLst>
              <a:ext uri="{FF2B5EF4-FFF2-40B4-BE49-F238E27FC236}">
                <a16:creationId xmlns:a16="http://schemas.microsoft.com/office/drawing/2014/main" id="{E2EFE542-CF40-9390-F03D-8737C6A37574}"/>
              </a:ext>
            </a:extLst>
          </p:cNvPr>
          <p:cNvSpPr>
            <a:spLocks noGrp="1" noChangeArrowheads="1"/>
          </p:cNvSpPr>
          <p:nvPr>
            <p:ph type="title"/>
          </p:nvPr>
        </p:nvSpPr>
        <p:spPr/>
        <p:txBody>
          <a:bodyPr/>
          <a:lstStyle/>
          <a:p>
            <a:pPr eaLnBrk="1" hangingPunct="1"/>
            <a:r>
              <a:rPr lang="da-DK" altLang="da-DK">
                <a:solidFill>
                  <a:schemeClr val="bg1"/>
                </a:solidFill>
              </a:rPr>
              <a:t>Opstartsworkshoppen</a:t>
            </a:r>
          </a:p>
        </p:txBody>
      </p:sp>
      <p:pic>
        <p:nvPicPr>
          <p:cNvPr id="11268" name="Picture 12" descr="C:\Users\npk.BYG\Desktop\LOGO.png">
            <a:extLst>
              <a:ext uri="{FF2B5EF4-FFF2-40B4-BE49-F238E27FC236}">
                <a16:creationId xmlns:a16="http://schemas.microsoft.com/office/drawing/2014/main" id="{E4DFBD17-4DBF-6EC4-0C62-8C7DAA343D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42900"/>
            <a:ext cx="3133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kstboks 1">
            <a:extLst>
              <a:ext uri="{FF2B5EF4-FFF2-40B4-BE49-F238E27FC236}">
                <a16:creationId xmlns:a16="http://schemas.microsoft.com/office/drawing/2014/main" id="{D811EB53-51A9-4DF1-DDF2-093E4CEA106E}"/>
              </a:ext>
            </a:extLst>
          </p:cNvPr>
          <p:cNvSpPr txBox="1">
            <a:spLocks noChangeArrowheads="1"/>
          </p:cNvSpPr>
          <p:nvPr/>
        </p:nvSpPr>
        <p:spPr bwMode="auto">
          <a:xfrm>
            <a:off x="2519363" y="1585913"/>
            <a:ext cx="223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da-DK" altLang="da-DK" sz="2000" i="1">
                <a:solidFill>
                  <a:schemeClr val="bg1"/>
                </a:solidFill>
              </a:rPr>
              <a:t>Hvem er vi?</a:t>
            </a:r>
            <a:endParaRPr lang="da-DK" altLang="da-DK" sz="1600" i="1">
              <a:solidFill>
                <a:schemeClr val="bg1"/>
              </a:solidFill>
            </a:endParaRPr>
          </a:p>
        </p:txBody>
      </p:sp>
      <p:sp>
        <p:nvSpPr>
          <p:cNvPr id="11270" name="Tekstboks 5">
            <a:extLst>
              <a:ext uri="{FF2B5EF4-FFF2-40B4-BE49-F238E27FC236}">
                <a16:creationId xmlns:a16="http://schemas.microsoft.com/office/drawing/2014/main" id="{7846DE1B-F64C-E511-0419-E309A093C358}"/>
              </a:ext>
            </a:extLst>
          </p:cNvPr>
          <p:cNvSpPr txBox="1">
            <a:spLocks noChangeArrowheads="1"/>
          </p:cNvSpPr>
          <p:nvPr/>
        </p:nvSpPr>
        <p:spPr bwMode="auto">
          <a:xfrm>
            <a:off x="5364163" y="1585913"/>
            <a:ext cx="2520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da-DK" altLang="da-DK" sz="2000" i="1">
                <a:solidFill>
                  <a:schemeClr val="bg1"/>
                </a:solidFill>
              </a:rPr>
              <a:t>Hvad skal vi bygge?</a:t>
            </a:r>
            <a:endParaRPr lang="da-DK" altLang="da-DK" sz="1600" i="1">
              <a:solidFill>
                <a:schemeClr val="bg1"/>
              </a:solidFill>
            </a:endParaRPr>
          </a:p>
        </p:txBody>
      </p:sp>
      <p:sp>
        <p:nvSpPr>
          <p:cNvPr id="11271" name="Tekstboks 6">
            <a:extLst>
              <a:ext uri="{FF2B5EF4-FFF2-40B4-BE49-F238E27FC236}">
                <a16:creationId xmlns:a16="http://schemas.microsoft.com/office/drawing/2014/main" id="{552E7556-EF0D-2463-F347-6713E92B4CE4}"/>
              </a:ext>
            </a:extLst>
          </p:cNvPr>
          <p:cNvSpPr txBox="1">
            <a:spLocks noChangeArrowheads="1"/>
          </p:cNvSpPr>
          <p:nvPr/>
        </p:nvSpPr>
        <p:spPr bwMode="auto">
          <a:xfrm>
            <a:off x="5856288" y="2889250"/>
            <a:ext cx="2232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da-DK" altLang="da-DK" sz="2000" i="1">
                <a:solidFill>
                  <a:schemeClr val="bg1"/>
                </a:solidFill>
              </a:rPr>
              <a:t>Hvad vil vi opnå med byggeriet?</a:t>
            </a:r>
            <a:endParaRPr lang="da-DK" altLang="da-DK" sz="1600" i="1">
              <a:solidFill>
                <a:schemeClr val="bg1"/>
              </a:solidFill>
            </a:endParaRPr>
          </a:p>
        </p:txBody>
      </p:sp>
      <p:sp>
        <p:nvSpPr>
          <p:cNvPr id="11272" name="Tekstboks 7">
            <a:extLst>
              <a:ext uri="{FF2B5EF4-FFF2-40B4-BE49-F238E27FC236}">
                <a16:creationId xmlns:a16="http://schemas.microsoft.com/office/drawing/2014/main" id="{598BB663-8B96-EA82-32FB-8CF00E92BBD8}"/>
              </a:ext>
            </a:extLst>
          </p:cNvPr>
          <p:cNvSpPr txBox="1">
            <a:spLocks noChangeArrowheads="1"/>
          </p:cNvSpPr>
          <p:nvPr/>
        </p:nvSpPr>
        <p:spPr bwMode="auto">
          <a:xfrm>
            <a:off x="5543550" y="4689475"/>
            <a:ext cx="2232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da-DK" altLang="da-DK" sz="2000" i="1">
                <a:solidFill>
                  <a:schemeClr val="bg1"/>
                </a:solidFill>
              </a:rPr>
              <a:t>Hvordan skal vi samarbejde?</a:t>
            </a:r>
            <a:endParaRPr lang="da-DK" altLang="da-DK" sz="1600" i="1">
              <a:solidFill>
                <a:schemeClr val="bg1"/>
              </a:solidFill>
            </a:endParaRPr>
          </a:p>
        </p:txBody>
      </p:sp>
      <p:sp>
        <p:nvSpPr>
          <p:cNvPr id="11273" name="Tekstboks 8">
            <a:extLst>
              <a:ext uri="{FF2B5EF4-FFF2-40B4-BE49-F238E27FC236}">
                <a16:creationId xmlns:a16="http://schemas.microsoft.com/office/drawing/2014/main" id="{7DACF379-7D82-A1CB-5A02-0C49523CAC16}"/>
              </a:ext>
            </a:extLst>
          </p:cNvPr>
          <p:cNvSpPr txBox="1">
            <a:spLocks noChangeArrowheads="1"/>
          </p:cNvSpPr>
          <p:nvPr/>
        </p:nvSpPr>
        <p:spPr bwMode="auto">
          <a:xfrm>
            <a:off x="1584325" y="5300663"/>
            <a:ext cx="2627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da-DK" altLang="da-DK" sz="2000" i="1">
                <a:solidFill>
                  <a:schemeClr val="bg1"/>
                </a:solidFill>
              </a:rPr>
              <a:t>Hvor ligger ansvar og beslutningskraft?</a:t>
            </a:r>
            <a:endParaRPr lang="da-DK" altLang="da-DK" sz="1600" i="1">
              <a:solidFill>
                <a:schemeClr val="bg1"/>
              </a:solidFill>
            </a:endParaRPr>
          </a:p>
        </p:txBody>
      </p:sp>
      <p:sp>
        <p:nvSpPr>
          <p:cNvPr id="11274" name="Tekstboks 9">
            <a:extLst>
              <a:ext uri="{FF2B5EF4-FFF2-40B4-BE49-F238E27FC236}">
                <a16:creationId xmlns:a16="http://schemas.microsoft.com/office/drawing/2014/main" id="{E722E63D-A5E9-6550-0E4C-576490240767}"/>
              </a:ext>
            </a:extLst>
          </p:cNvPr>
          <p:cNvSpPr txBox="1">
            <a:spLocks noChangeArrowheads="1"/>
          </p:cNvSpPr>
          <p:nvPr/>
        </p:nvSpPr>
        <p:spPr bwMode="auto">
          <a:xfrm>
            <a:off x="287338" y="4076700"/>
            <a:ext cx="2232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da-DK" altLang="da-DK" sz="2000" i="1">
                <a:solidFill>
                  <a:schemeClr val="bg1"/>
                </a:solidFill>
              </a:rPr>
              <a:t>Hvordan løser vi konflikter?</a:t>
            </a:r>
            <a:endParaRPr lang="da-DK" altLang="da-DK" sz="1600" i="1">
              <a:solidFill>
                <a:schemeClr val="bg1"/>
              </a:solidFill>
            </a:endParaRPr>
          </a:p>
        </p:txBody>
      </p:sp>
      <p:sp>
        <p:nvSpPr>
          <p:cNvPr id="11275" name="Tekstboks 10">
            <a:extLst>
              <a:ext uri="{FF2B5EF4-FFF2-40B4-BE49-F238E27FC236}">
                <a16:creationId xmlns:a16="http://schemas.microsoft.com/office/drawing/2014/main" id="{74831701-243E-AD6D-B007-A80185868B63}"/>
              </a:ext>
            </a:extLst>
          </p:cNvPr>
          <p:cNvSpPr txBox="1">
            <a:spLocks noChangeArrowheads="1"/>
          </p:cNvSpPr>
          <p:nvPr/>
        </p:nvSpPr>
        <p:spPr bwMode="auto">
          <a:xfrm>
            <a:off x="671513" y="2489200"/>
            <a:ext cx="23526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da-DK" altLang="da-DK" sz="2000" i="1">
                <a:solidFill>
                  <a:schemeClr val="bg1"/>
                </a:solidFill>
              </a:rPr>
              <a:t>Hvordan taler vi til og med hinanden?</a:t>
            </a:r>
            <a:endParaRPr lang="da-DK" altLang="da-DK" sz="1600" i="1">
              <a:solidFill>
                <a:schemeClr val="bg1"/>
              </a:solidFill>
            </a:endParaRPr>
          </a:p>
        </p:txBody>
      </p:sp>
      <p:pic>
        <p:nvPicPr>
          <p:cNvPr id="11276" name="Picture 3" descr="F:\Værdiskabende Byggeproces\Arrangementer\120924 B3 lancering\Præsentationer\beslutninger-ansvar.png">
            <a:extLst>
              <a:ext uri="{FF2B5EF4-FFF2-40B4-BE49-F238E27FC236}">
                <a16:creationId xmlns:a16="http://schemas.microsoft.com/office/drawing/2014/main" id="{B30AD6CF-D322-750D-90EB-C4448DEEED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8638" y="2073275"/>
            <a:ext cx="2727325"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B02B08">
            <a:alpha val="74901"/>
          </a:srgbClr>
        </a:solidFill>
        <a:effectLst/>
      </p:bgPr>
    </p:bg>
    <p:spTree>
      <p:nvGrpSpPr>
        <p:cNvPr id="1" name=""/>
        <p:cNvGrpSpPr/>
        <p:nvPr/>
      </p:nvGrpSpPr>
      <p:grpSpPr>
        <a:xfrm>
          <a:off x="0" y="0"/>
          <a:ext cx="0" cy="0"/>
          <a:chOff x="0" y="0"/>
          <a:chExt cx="0" cy="0"/>
        </a:xfrm>
      </p:grpSpPr>
      <p:sp>
        <p:nvSpPr>
          <p:cNvPr id="5" name="Pladsholder til sidefod 4">
            <a:extLst>
              <a:ext uri="{FF2B5EF4-FFF2-40B4-BE49-F238E27FC236}">
                <a16:creationId xmlns:a16="http://schemas.microsoft.com/office/drawing/2014/main" id="{1754D7B2-4C54-FEC9-CE7C-4322D38CCEFB}"/>
              </a:ext>
            </a:extLst>
          </p:cNvPr>
          <p:cNvSpPr>
            <a:spLocks noGrp="1"/>
          </p:cNvSpPr>
          <p:nvPr>
            <p:ph type="ftr" sz="quarter" idx="11"/>
          </p:nvPr>
        </p:nvSpPr>
        <p:spPr/>
        <p:txBody>
          <a:bodyPr/>
          <a:lstStyle/>
          <a:p>
            <a:pPr>
              <a:defRPr/>
            </a:pPr>
            <a:r>
              <a:rPr lang="da-DK" dirty="0">
                <a:solidFill>
                  <a:schemeClr val="bg1"/>
                </a:solidFill>
              </a:rPr>
              <a:t>Et samarbejde mellem: </a:t>
            </a:r>
            <a:r>
              <a:rPr lang="da-DK" dirty="0">
                <a:solidFill>
                  <a:schemeClr val="tx1"/>
                </a:solidFill>
              </a:rPr>
              <a:t>BAT Kartellet </a:t>
            </a:r>
            <a:r>
              <a:rPr lang="da-DK" dirty="0"/>
              <a:t>|</a:t>
            </a:r>
            <a:r>
              <a:rPr lang="da-DK" dirty="0">
                <a:solidFill>
                  <a:schemeClr val="tx1"/>
                </a:solidFill>
              </a:rPr>
              <a:t> </a:t>
            </a:r>
            <a:r>
              <a:rPr lang="da-DK" dirty="0" err="1">
                <a:solidFill>
                  <a:schemeClr val="tx1"/>
                </a:solidFill>
              </a:rPr>
              <a:t>Bygherreforeningen</a:t>
            </a:r>
            <a:r>
              <a:rPr lang="da-DK" dirty="0">
                <a:solidFill>
                  <a:schemeClr val="tx1"/>
                </a:solidFill>
              </a:rPr>
              <a:t> </a:t>
            </a:r>
            <a:r>
              <a:rPr lang="da-DK" dirty="0"/>
              <a:t>|</a:t>
            </a:r>
            <a:r>
              <a:rPr lang="da-DK" dirty="0">
                <a:solidFill>
                  <a:schemeClr val="tx1"/>
                </a:solidFill>
              </a:rPr>
              <a:t> Dansk Byggeri </a:t>
            </a:r>
            <a:r>
              <a:rPr lang="da-DK" dirty="0"/>
              <a:t>|</a:t>
            </a:r>
            <a:r>
              <a:rPr lang="da-DK" dirty="0">
                <a:solidFill>
                  <a:schemeClr val="tx1"/>
                </a:solidFill>
              </a:rPr>
              <a:t> Danske Arkitektvirksomheder </a:t>
            </a:r>
            <a:r>
              <a:rPr lang="da-DK" dirty="0"/>
              <a:t>|</a:t>
            </a:r>
            <a:r>
              <a:rPr lang="da-DK" dirty="0">
                <a:solidFill>
                  <a:schemeClr val="tx1"/>
                </a:solidFill>
              </a:rPr>
              <a:t> Foreningen af Rådgivende Ingeniører </a:t>
            </a:r>
            <a:r>
              <a:rPr lang="da-DK" dirty="0"/>
              <a:t>|</a:t>
            </a:r>
            <a:r>
              <a:rPr lang="da-DK" dirty="0">
                <a:solidFill>
                  <a:schemeClr val="tx1"/>
                </a:solidFill>
              </a:rPr>
              <a:t> TEKNIQ</a:t>
            </a:r>
          </a:p>
        </p:txBody>
      </p:sp>
      <p:sp>
        <p:nvSpPr>
          <p:cNvPr id="13315" name="Rectangle 2">
            <a:extLst>
              <a:ext uri="{FF2B5EF4-FFF2-40B4-BE49-F238E27FC236}">
                <a16:creationId xmlns:a16="http://schemas.microsoft.com/office/drawing/2014/main" id="{9AD0DF66-5131-3ABB-4832-9BCDB7D4D741}"/>
              </a:ext>
            </a:extLst>
          </p:cNvPr>
          <p:cNvSpPr>
            <a:spLocks noGrp="1" noChangeArrowheads="1"/>
          </p:cNvSpPr>
          <p:nvPr>
            <p:ph type="title"/>
          </p:nvPr>
        </p:nvSpPr>
        <p:spPr/>
        <p:txBody>
          <a:bodyPr/>
          <a:lstStyle/>
          <a:p>
            <a:pPr eaLnBrk="1" hangingPunct="1"/>
            <a:r>
              <a:rPr lang="da-DK" altLang="da-DK">
                <a:solidFill>
                  <a:schemeClr val="bg1"/>
                </a:solidFill>
              </a:rPr>
              <a:t>Værktøjskassen</a:t>
            </a:r>
          </a:p>
        </p:txBody>
      </p:sp>
      <p:pic>
        <p:nvPicPr>
          <p:cNvPr id="13316" name="Picture 12" descr="C:\Users\npk.BYG\Desktop\LOGO.png">
            <a:extLst>
              <a:ext uri="{FF2B5EF4-FFF2-40B4-BE49-F238E27FC236}">
                <a16:creationId xmlns:a16="http://schemas.microsoft.com/office/drawing/2014/main" id="{B6406CFC-F529-16A5-AEDC-76B0803CB1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42900"/>
            <a:ext cx="3133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kstboks 5">
            <a:extLst>
              <a:ext uri="{FF2B5EF4-FFF2-40B4-BE49-F238E27FC236}">
                <a16:creationId xmlns:a16="http://schemas.microsoft.com/office/drawing/2014/main" id="{A4E89C85-A0DB-F2CC-73E6-6466671A4481}"/>
              </a:ext>
            </a:extLst>
          </p:cNvPr>
          <p:cNvSpPr txBox="1">
            <a:spLocks noChangeArrowheads="1"/>
          </p:cNvSpPr>
          <p:nvPr/>
        </p:nvSpPr>
        <p:spPr bwMode="auto">
          <a:xfrm>
            <a:off x="503238" y="1574800"/>
            <a:ext cx="4500562"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spcAft>
                <a:spcPts val="1200"/>
              </a:spcAft>
              <a:buFont typeface="Arial Narrow" panose="020B0606020202030204" pitchFamily="34" charset="0"/>
              <a:buAutoNum type="arabicPeriod"/>
            </a:pPr>
            <a:r>
              <a:rPr lang="da-DK" altLang="da-DK" sz="2000">
                <a:solidFill>
                  <a:schemeClr val="bg1"/>
                </a:solidFill>
              </a:rPr>
              <a:t>Introduktion af projektteamet</a:t>
            </a:r>
          </a:p>
          <a:p>
            <a:pPr eaLnBrk="1" hangingPunct="1">
              <a:spcBef>
                <a:spcPct val="0"/>
              </a:spcBef>
              <a:spcAft>
                <a:spcPts val="1200"/>
              </a:spcAft>
              <a:buFont typeface="Arial Narrow" panose="020B0606020202030204" pitchFamily="34" charset="0"/>
              <a:buAutoNum type="arabicPeriod"/>
            </a:pPr>
            <a:r>
              <a:rPr lang="da-DK" altLang="da-DK" sz="2000">
                <a:solidFill>
                  <a:schemeClr val="bg1"/>
                </a:solidFill>
              </a:rPr>
              <a:t>Projektpræsentation</a:t>
            </a:r>
          </a:p>
          <a:p>
            <a:pPr eaLnBrk="1" hangingPunct="1">
              <a:spcBef>
                <a:spcPct val="0"/>
              </a:spcBef>
              <a:spcAft>
                <a:spcPts val="1200"/>
              </a:spcAft>
              <a:buFont typeface="Arial Narrow" panose="020B0606020202030204" pitchFamily="34" charset="0"/>
              <a:buAutoNum type="arabicPeriod"/>
            </a:pPr>
            <a:r>
              <a:rPr lang="da-DK" altLang="da-DK" sz="2000">
                <a:solidFill>
                  <a:schemeClr val="bg1"/>
                </a:solidFill>
              </a:rPr>
              <a:t>Bygherrens succeskriterier</a:t>
            </a:r>
          </a:p>
          <a:p>
            <a:pPr eaLnBrk="1" hangingPunct="1">
              <a:spcBef>
                <a:spcPct val="0"/>
              </a:spcBef>
              <a:spcAft>
                <a:spcPts val="1200"/>
              </a:spcAft>
              <a:buFont typeface="Arial Narrow" panose="020B0606020202030204" pitchFamily="34" charset="0"/>
              <a:buAutoNum type="arabicPeriod"/>
            </a:pPr>
            <a:r>
              <a:rPr lang="da-DK" altLang="da-DK" sz="2000">
                <a:solidFill>
                  <a:schemeClr val="bg1"/>
                </a:solidFill>
              </a:rPr>
              <a:t>Samarbejdets spilleregler</a:t>
            </a:r>
          </a:p>
          <a:p>
            <a:pPr eaLnBrk="1" hangingPunct="1">
              <a:spcBef>
                <a:spcPct val="0"/>
              </a:spcBef>
              <a:spcAft>
                <a:spcPts val="1200"/>
              </a:spcAft>
              <a:buFont typeface="Arial Narrow" panose="020B0606020202030204" pitchFamily="34" charset="0"/>
              <a:buAutoNum type="arabicPeriod"/>
            </a:pPr>
            <a:r>
              <a:rPr lang="da-DK" altLang="da-DK" sz="2000">
                <a:solidFill>
                  <a:schemeClr val="bg1"/>
                </a:solidFill>
              </a:rPr>
              <a:t>Beslutninger og ansvar</a:t>
            </a:r>
          </a:p>
          <a:p>
            <a:pPr eaLnBrk="1" hangingPunct="1">
              <a:spcBef>
                <a:spcPct val="0"/>
              </a:spcBef>
              <a:spcAft>
                <a:spcPts val="1200"/>
              </a:spcAft>
              <a:buFont typeface="Arial Narrow" panose="020B0606020202030204" pitchFamily="34" charset="0"/>
              <a:buAutoNum type="arabicPeriod"/>
            </a:pPr>
            <a:r>
              <a:rPr lang="da-DK" altLang="da-DK" sz="2000">
                <a:solidFill>
                  <a:schemeClr val="bg1"/>
                </a:solidFill>
              </a:rPr>
              <a:t>Konflikthåndtering</a:t>
            </a:r>
          </a:p>
          <a:p>
            <a:pPr eaLnBrk="1" hangingPunct="1">
              <a:spcBef>
                <a:spcPct val="0"/>
              </a:spcBef>
              <a:spcAft>
                <a:spcPts val="1200"/>
              </a:spcAft>
              <a:buFont typeface="Arial Narrow" panose="020B0606020202030204" pitchFamily="34" charset="0"/>
              <a:buAutoNum type="arabicPeriod"/>
            </a:pPr>
            <a:r>
              <a:rPr lang="da-DK" altLang="da-DK" sz="2000">
                <a:solidFill>
                  <a:schemeClr val="bg1"/>
                </a:solidFill>
              </a:rPr>
              <a:t>Spilleregler for kommunikation</a:t>
            </a:r>
          </a:p>
        </p:txBody>
      </p:sp>
      <p:pic>
        <p:nvPicPr>
          <p:cNvPr id="13318" name="Picture 6" descr="F:\Værdiskabende Byggeproces\Arrangementer\120924 B3 lancering\Præsentationer\samarbejdets-spilleregler.png">
            <a:extLst>
              <a:ext uri="{FF2B5EF4-FFF2-40B4-BE49-F238E27FC236}">
                <a16:creationId xmlns:a16="http://schemas.microsoft.com/office/drawing/2014/main" id="{FACC0757-1AD0-E091-101B-98C6DD2822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0850" y="1736725"/>
            <a:ext cx="4443413"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B02B08">
            <a:alpha val="74901"/>
          </a:srgbClr>
        </a:solidFill>
        <a:effectLst/>
      </p:bgPr>
    </p:bg>
    <p:spTree>
      <p:nvGrpSpPr>
        <p:cNvPr id="1" name=""/>
        <p:cNvGrpSpPr/>
        <p:nvPr/>
      </p:nvGrpSpPr>
      <p:grpSpPr>
        <a:xfrm>
          <a:off x="0" y="0"/>
          <a:ext cx="0" cy="0"/>
          <a:chOff x="0" y="0"/>
          <a:chExt cx="0" cy="0"/>
        </a:xfrm>
      </p:grpSpPr>
      <p:sp>
        <p:nvSpPr>
          <p:cNvPr id="5" name="Pladsholder til sidefod 4">
            <a:extLst>
              <a:ext uri="{FF2B5EF4-FFF2-40B4-BE49-F238E27FC236}">
                <a16:creationId xmlns:a16="http://schemas.microsoft.com/office/drawing/2014/main" id="{F9985E8E-9ED9-172C-03EF-39E1CC231C23}"/>
              </a:ext>
            </a:extLst>
          </p:cNvPr>
          <p:cNvSpPr>
            <a:spLocks noGrp="1"/>
          </p:cNvSpPr>
          <p:nvPr>
            <p:ph type="ftr" sz="quarter" idx="11"/>
          </p:nvPr>
        </p:nvSpPr>
        <p:spPr/>
        <p:txBody>
          <a:bodyPr/>
          <a:lstStyle/>
          <a:p>
            <a:pPr>
              <a:defRPr/>
            </a:pPr>
            <a:r>
              <a:rPr lang="da-DK" dirty="0">
                <a:solidFill>
                  <a:schemeClr val="bg1"/>
                </a:solidFill>
              </a:rPr>
              <a:t>Et samarbejde mellem: </a:t>
            </a:r>
            <a:r>
              <a:rPr lang="da-DK" dirty="0">
                <a:solidFill>
                  <a:schemeClr val="tx1"/>
                </a:solidFill>
              </a:rPr>
              <a:t>BAT Kartellet </a:t>
            </a:r>
            <a:r>
              <a:rPr lang="da-DK" dirty="0"/>
              <a:t>|</a:t>
            </a:r>
            <a:r>
              <a:rPr lang="da-DK" dirty="0">
                <a:solidFill>
                  <a:schemeClr val="tx1"/>
                </a:solidFill>
              </a:rPr>
              <a:t> </a:t>
            </a:r>
            <a:r>
              <a:rPr lang="da-DK" dirty="0" err="1">
                <a:solidFill>
                  <a:schemeClr val="tx1"/>
                </a:solidFill>
              </a:rPr>
              <a:t>Bygherreforeningen</a:t>
            </a:r>
            <a:r>
              <a:rPr lang="da-DK" dirty="0">
                <a:solidFill>
                  <a:schemeClr val="tx1"/>
                </a:solidFill>
              </a:rPr>
              <a:t> </a:t>
            </a:r>
            <a:r>
              <a:rPr lang="da-DK" dirty="0"/>
              <a:t>|</a:t>
            </a:r>
            <a:r>
              <a:rPr lang="da-DK" dirty="0">
                <a:solidFill>
                  <a:schemeClr val="tx1"/>
                </a:solidFill>
              </a:rPr>
              <a:t> Dansk Byggeri </a:t>
            </a:r>
            <a:r>
              <a:rPr lang="da-DK" dirty="0"/>
              <a:t>|</a:t>
            </a:r>
            <a:r>
              <a:rPr lang="da-DK" dirty="0">
                <a:solidFill>
                  <a:schemeClr val="tx1"/>
                </a:solidFill>
              </a:rPr>
              <a:t> Danske Arkitektvirksomheder </a:t>
            </a:r>
            <a:r>
              <a:rPr lang="da-DK" dirty="0"/>
              <a:t>|</a:t>
            </a:r>
            <a:r>
              <a:rPr lang="da-DK" dirty="0">
                <a:solidFill>
                  <a:schemeClr val="tx1"/>
                </a:solidFill>
              </a:rPr>
              <a:t> Foreningen af Rådgivende Ingeniører </a:t>
            </a:r>
            <a:r>
              <a:rPr lang="da-DK" dirty="0"/>
              <a:t>|</a:t>
            </a:r>
            <a:r>
              <a:rPr lang="da-DK" dirty="0">
                <a:solidFill>
                  <a:schemeClr val="tx1"/>
                </a:solidFill>
              </a:rPr>
              <a:t> TEKNIQ</a:t>
            </a:r>
          </a:p>
        </p:txBody>
      </p:sp>
      <p:sp>
        <p:nvSpPr>
          <p:cNvPr id="15363" name="Rectangle 2">
            <a:extLst>
              <a:ext uri="{FF2B5EF4-FFF2-40B4-BE49-F238E27FC236}">
                <a16:creationId xmlns:a16="http://schemas.microsoft.com/office/drawing/2014/main" id="{F2C7284D-13D7-6F4B-C380-9BB30FCBEDCD}"/>
              </a:ext>
            </a:extLst>
          </p:cNvPr>
          <p:cNvSpPr>
            <a:spLocks noGrp="1" noChangeArrowheads="1"/>
          </p:cNvSpPr>
          <p:nvPr>
            <p:ph type="title"/>
          </p:nvPr>
        </p:nvSpPr>
        <p:spPr/>
        <p:txBody>
          <a:bodyPr/>
          <a:lstStyle/>
          <a:p>
            <a:pPr eaLnBrk="1" hangingPunct="1"/>
            <a:r>
              <a:rPr lang="da-DK" altLang="da-DK">
                <a:solidFill>
                  <a:schemeClr val="bg1"/>
                </a:solidFill>
              </a:rPr>
              <a:t>Vedligehold samarbejdet</a:t>
            </a:r>
          </a:p>
        </p:txBody>
      </p:sp>
      <p:pic>
        <p:nvPicPr>
          <p:cNvPr id="15364" name="Picture 12" descr="C:\Users\npk.BYG\Desktop\LOGO.png">
            <a:extLst>
              <a:ext uri="{FF2B5EF4-FFF2-40B4-BE49-F238E27FC236}">
                <a16:creationId xmlns:a16="http://schemas.microsoft.com/office/drawing/2014/main" id="{7D976E66-1312-F2AB-2712-EB587A6CDE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42900"/>
            <a:ext cx="3133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kstboks 1">
            <a:extLst>
              <a:ext uri="{FF2B5EF4-FFF2-40B4-BE49-F238E27FC236}">
                <a16:creationId xmlns:a16="http://schemas.microsoft.com/office/drawing/2014/main" id="{5116F886-967C-B374-F392-95ED6F89261C}"/>
              </a:ext>
            </a:extLst>
          </p:cNvPr>
          <p:cNvSpPr txBox="1">
            <a:spLocks noChangeArrowheads="1"/>
          </p:cNvSpPr>
          <p:nvPr/>
        </p:nvSpPr>
        <p:spPr bwMode="auto">
          <a:xfrm>
            <a:off x="539750" y="1665288"/>
            <a:ext cx="7993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da-DK" altLang="da-DK">
                <a:solidFill>
                  <a:schemeClr val="bg1"/>
                </a:solidFill>
              </a:rPr>
              <a:t>Selv i byggeriet skal forhold plejes…</a:t>
            </a:r>
            <a:endParaRPr lang="da-DK" altLang="da-DK" sz="1800">
              <a:solidFill>
                <a:schemeClr val="bg1"/>
              </a:solidFill>
            </a:endParaRPr>
          </a:p>
        </p:txBody>
      </p:sp>
      <p:pic>
        <p:nvPicPr>
          <p:cNvPr id="15366" name="Picture 2" descr="F:\Værdiskabende Byggeproces\Arrangementer\120924 B3 lancering\Præsentationer\telefon.png">
            <a:extLst>
              <a:ext uri="{FF2B5EF4-FFF2-40B4-BE49-F238E27FC236}">
                <a16:creationId xmlns:a16="http://schemas.microsoft.com/office/drawing/2014/main" id="{96722DBA-3464-7F53-8C8C-8AC5FF212A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3950" y="2565400"/>
            <a:ext cx="4284663"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frundet rektangel 6">
            <a:extLst>
              <a:ext uri="{FF2B5EF4-FFF2-40B4-BE49-F238E27FC236}">
                <a16:creationId xmlns:a16="http://schemas.microsoft.com/office/drawing/2014/main" id="{B2D8A954-DA82-0F5A-C7FF-C7413A15EF24}"/>
              </a:ext>
            </a:extLst>
          </p:cNvPr>
          <p:cNvSpPr/>
          <p:nvPr/>
        </p:nvSpPr>
        <p:spPr>
          <a:xfrm>
            <a:off x="4978400" y="350838"/>
            <a:ext cx="3975100" cy="9953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17411" name="Titel 2">
            <a:extLst>
              <a:ext uri="{FF2B5EF4-FFF2-40B4-BE49-F238E27FC236}">
                <a16:creationId xmlns:a16="http://schemas.microsoft.com/office/drawing/2014/main" id="{F9F2E537-3892-9337-4E11-79F257B2021C}"/>
              </a:ext>
            </a:extLst>
          </p:cNvPr>
          <p:cNvSpPr>
            <a:spLocks noGrp="1" noChangeArrowheads="1"/>
          </p:cNvSpPr>
          <p:nvPr>
            <p:ph type="title"/>
          </p:nvPr>
        </p:nvSpPr>
        <p:spPr/>
        <p:txBody>
          <a:bodyPr/>
          <a:lstStyle/>
          <a:p>
            <a:r>
              <a:rPr lang="da-DK" altLang="da-DK"/>
              <a:t>Indtil videre</a:t>
            </a:r>
          </a:p>
        </p:txBody>
      </p:sp>
      <p:pic>
        <p:nvPicPr>
          <p:cNvPr id="17412" name="Picture 7" descr="F:\Værdiskabende Byggeproces\Vejledninger\Forsider\Forsider indtil videre.png">
            <a:extLst>
              <a:ext uri="{FF2B5EF4-FFF2-40B4-BE49-F238E27FC236}">
                <a16:creationId xmlns:a16="http://schemas.microsoft.com/office/drawing/2014/main" id="{4A9AE2B4-F854-1DD8-F4D6-B23FB0921CE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6688" y="347663"/>
            <a:ext cx="7253287" cy="3708400"/>
          </a:xfrm>
        </p:spPr>
      </p:pic>
      <p:pic>
        <p:nvPicPr>
          <p:cNvPr id="17413" name="Picture 2">
            <a:extLst>
              <a:ext uri="{FF2B5EF4-FFF2-40B4-BE49-F238E27FC236}">
                <a16:creationId xmlns:a16="http://schemas.microsoft.com/office/drawing/2014/main" id="{4B520D18-DEDB-1F6B-F8A7-C8D9EE027B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113213"/>
            <a:ext cx="1412875" cy="183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4" name="Picture 2">
            <a:extLst>
              <a:ext uri="{FF2B5EF4-FFF2-40B4-BE49-F238E27FC236}">
                <a16:creationId xmlns:a16="http://schemas.microsoft.com/office/drawing/2014/main" id="{C790AC19-DF45-161B-9EAA-62A84C50CE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0838" y="4113213"/>
            <a:ext cx="1412875" cy="1836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5" name="Picture 3">
            <a:extLst>
              <a:ext uri="{FF2B5EF4-FFF2-40B4-BE49-F238E27FC236}">
                <a16:creationId xmlns:a16="http://schemas.microsoft.com/office/drawing/2014/main" id="{4676CB76-A451-9E33-AD40-B5D95CF0D7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7688" y="4113213"/>
            <a:ext cx="1412875" cy="183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6" name="Picture 10">
            <a:extLst>
              <a:ext uri="{FF2B5EF4-FFF2-40B4-BE49-F238E27FC236}">
                <a16:creationId xmlns:a16="http://schemas.microsoft.com/office/drawing/2014/main" id="{402FDF85-C40C-54C4-7196-9DAA9E2B12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81888" y="2217738"/>
            <a:ext cx="1411287" cy="1833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7" name="Picture 2">
            <a:extLst>
              <a:ext uri="{FF2B5EF4-FFF2-40B4-BE49-F238E27FC236}">
                <a16:creationId xmlns:a16="http://schemas.microsoft.com/office/drawing/2014/main" id="{F055D213-C23F-92B2-13E3-5CEA42087A4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5488" y="4111625"/>
            <a:ext cx="1416050" cy="1836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8" name="Picture 13">
            <a:extLst>
              <a:ext uri="{FF2B5EF4-FFF2-40B4-BE49-F238E27FC236}">
                <a16:creationId xmlns:a16="http://schemas.microsoft.com/office/drawing/2014/main" id="{264C0F20-671E-04E1-0CD2-E3BA5277360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1863" y="4111625"/>
            <a:ext cx="1412875" cy="1836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9" name="Picture 14">
            <a:extLst>
              <a:ext uri="{FF2B5EF4-FFF2-40B4-BE49-F238E27FC236}">
                <a16:creationId xmlns:a16="http://schemas.microsoft.com/office/drawing/2014/main" id="{53338141-49E9-9DBD-2148-EEBBBF18BC8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85063" y="4113213"/>
            <a:ext cx="1412875" cy="183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20" name="Picture 3" descr="F:\Værdiskabende Byggeproces\Vejledninger\B0 Perspektiver på Byggeriets Faseskift\Grafik\PNG\entrepenør.png">
            <a:extLst>
              <a:ext uri="{FF2B5EF4-FFF2-40B4-BE49-F238E27FC236}">
                <a16:creationId xmlns:a16="http://schemas.microsoft.com/office/drawing/2014/main" id="{E3D4451F-5089-4189-65C9-17B72353062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t="-2" b="16051"/>
          <a:stretch>
            <a:fillRect/>
          </a:stretch>
        </p:blipFill>
        <p:spPr bwMode="auto">
          <a:xfrm rot="765432">
            <a:off x="6765925" y="4818063"/>
            <a:ext cx="2840038"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Tekstboks 6">
            <a:extLst>
              <a:ext uri="{FF2B5EF4-FFF2-40B4-BE49-F238E27FC236}">
                <a16:creationId xmlns:a16="http://schemas.microsoft.com/office/drawing/2014/main" id="{EC40DDB9-6D81-8404-6A01-FAAEBBAF4AB9}"/>
              </a:ext>
            </a:extLst>
          </p:cNvPr>
          <p:cNvSpPr txBox="1">
            <a:spLocks noChangeArrowheads="1"/>
          </p:cNvSpPr>
          <p:nvPr/>
        </p:nvSpPr>
        <p:spPr bwMode="auto">
          <a:xfrm>
            <a:off x="-2239963" y="6042025"/>
            <a:ext cx="9043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da-DK" altLang="da-DK" sz="1800">
                <a:solidFill>
                  <a:srgbClr val="000000"/>
                </a:solidFill>
              </a:rPr>
              <a:t>                     Hent dem alle på </a:t>
            </a:r>
            <a:r>
              <a:rPr lang="da-DK" altLang="da-DK" sz="1800">
                <a:solidFill>
                  <a:srgbClr val="28AFE1"/>
                </a:solidFill>
              </a:rPr>
              <a:t>www.vaerdibyg.dk</a:t>
            </a:r>
            <a:r>
              <a:rPr lang="da-DK" altLang="da-DK" sz="1800">
                <a:solidFill>
                  <a:srgbClr val="000000"/>
                </a:solidFill>
              </a:rPr>
              <a:t> og følg os på  </a:t>
            </a:r>
          </a:p>
        </p:txBody>
      </p:sp>
      <p:pic>
        <p:nvPicPr>
          <p:cNvPr id="17422" name="Billede 2">
            <a:extLst>
              <a:ext uri="{FF2B5EF4-FFF2-40B4-BE49-F238E27FC236}">
                <a16:creationId xmlns:a16="http://schemas.microsoft.com/office/drawing/2014/main" id="{2035E2B4-B178-9334-A271-7750750DFFC2}"/>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478463" y="6026150"/>
            <a:ext cx="47625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Billede 3">
            <a:extLst>
              <a:ext uri="{FF2B5EF4-FFF2-40B4-BE49-F238E27FC236}">
                <a16:creationId xmlns:a16="http://schemas.microsoft.com/office/drawing/2014/main" id="{5F638888-1BEE-69B6-9665-E1FF93678531}"/>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951538" y="6026150"/>
            <a:ext cx="63976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9">
            <a:extLst>
              <a:ext uri="{FF2B5EF4-FFF2-40B4-BE49-F238E27FC236}">
                <a16:creationId xmlns:a16="http://schemas.microsoft.com/office/drawing/2014/main" id="{89E0E5AB-8B1F-5A7B-A248-3E1469EEE83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78713" y="352425"/>
            <a:ext cx="1414462" cy="183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sidefod 4">
            <a:extLst>
              <a:ext uri="{FF2B5EF4-FFF2-40B4-BE49-F238E27FC236}">
                <a16:creationId xmlns:a16="http://schemas.microsoft.com/office/drawing/2014/main" id="{40775D40-C3FB-5B64-4C68-0C8BF7378BF9}"/>
              </a:ext>
            </a:extLst>
          </p:cNvPr>
          <p:cNvSpPr>
            <a:spLocks noGrp="1"/>
          </p:cNvSpPr>
          <p:nvPr>
            <p:ph type="ftr" sz="quarter" idx="11"/>
          </p:nvPr>
        </p:nvSpPr>
        <p:spPr/>
        <p:txBody>
          <a:bodyPr/>
          <a:lstStyle/>
          <a:p>
            <a:pPr>
              <a:defRPr/>
            </a:pPr>
            <a:r>
              <a:rPr lang="da-DK"/>
              <a:t>Et samarbejde mellem</a:t>
            </a:r>
            <a:r>
              <a:rPr lang="da-DK">
                <a:solidFill>
                  <a:schemeClr val="tx1"/>
                </a:solidFill>
              </a:rPr>
              <a:t>: BAT Kartellet </a:t>
            </a:r>
            <a:r>
              <a:rPr lang="da-DK"/>
              <a:t>|</a:t>
            </a:r>
            <a:r>
              <a:rPr lang="da-DK">
                <a:solidFill>
                  <a:schemeClr val="tx1"/>
                </a:solidFill>
              </a:rPr>
              <a:t> Bygherreforeningen </a:t>
            </a:r>
            <a:r>
              <a:rPr lang="da-DK"/>
              <a:t>|</a:t>
            </a:r>
            <a:r>
              <a:rPr lang="da-DK">
                <a:solidFill>
                  <a:schemeClr val="tx1"/>
                </a:solidFill>
              </a:rPr>
              <a:t> Dansk Byggeri </a:t>
            </a:r>
            <a:r>
              <a:rPr lang="da-DK"/>
              <a:t>|</a:t>
            </a:r>
            <a:r>
              <a:rPr lang="da-DK">
                <a:solidFill>
                  <a:schemeClr val="tx1"/>
                </a:solidFill>
              </a:rPr>
              <a:t> Danske Arkitektvirksomheder </a:t>
            </a:r>
            <a:r>
              <a:rPr lang="da-DK"/>
              <a:t>|</a:t>
            </a:r>
            <a:r>
              <a:rPr lang="da-DK">
                <a:solidFill>
                  <a:schemeClr val="tx1"/>
                </a:solidFill>
              </a:rPr>
              <a:t> DI Byggematerialer </a:t>
            </a:r>
            <a:r>
              <a:rPr lang="da-DK"/>
              <a:t>|</a:t>
            </a:r>
            <a:r>
              <a:rPr lang="da-DK">
                <a:solidFill>
                  <a:schemeClr val="tx1"/>
                </a:solidFill>
              </a:rPr>
              <a:t> Foreningen af Rådgivende Ingeniører </a:t>
            </a:r>
            <a:r>
              <a:rPr lang="da-DK"/>
              <a:t>|</a:t>
            </a:r>
            <a:r>
              <a:rPr lang="da-DK">
                <a:solidFill>
                  <a:schemeClr val="tx1"/>
                </a:solidFill>
              </a:rPr>
              <a:t> TEKNIQ</a:t>
            </a:r>
          </a:p>
        </p:txBody>
      </p:sp>
      <p:sp>
        <p:nvSpPr>
          <p:cNvPr id="19459" name="Rectangle 2">
            <a:extLst>
              <a:ext uri="{FF2B5EF4-FFF2-40B4-BE49-F238E27FC236}">
                <a16:creationId xmlns:a16="http://schemas.microsoft.com/office/drawing/2014/main" id="{AFD7C54D-E262-5359-993D-9BF63B920724}"/>
              </a:ext>
            </a:extLst>
          </p:cNvPr>
          <p:cNvSpPr>
            <a:spLocks noChangeArrowheads="1"/>
          </p:cNvSpPr>
          <p:nvPr/>
        </p:nvSpPr>
        <p:spPr bwMode="auto">
          <a:xfrm>
            <a:off x="0" y="0"/>
            <a:ext cx="9144000" cy="68580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da-DK" altLang="da-DK" sz="1800"/>
          </a:p>
        </p:txBody>
      </p:sp>
      <p:sp>
        <p:nvSpPr>
          <p:cNvPr id="19460" name="Rectangle 3">
            <a:extLst>
              <a:ext uri="{FF2B5EF4-FFF2-40B4-BE49-F238E27FC236}">
                <a16:creationId xmlns:a16="http://schemas.microsoft.com/office/drawing/2014/main" id="{F841E4DC-718E-4061-3EEA-AFBAF2DEDE04}"/>
              </a:ext>
            </a:extLst>
          </p:cNvPr>
          <p:cNvSpPr>
            <a:spLocks noGrp="1" noChangeArrowheads="1"/>
          </p:cNvSpPr>
          <p:nvPr>
            <p:ph type="title"/>
          </p:nvPr>
        </p:nvSpPr>
        <p:spPr/>
        <p:txBody>
          <a:bodyPr/>
          <a:lstStyle/>
          <a:p>
            <a:pPr eaLnBrk="1" hangingPunct="1"/>
            <a:r>
              <a:rPr lang="da-DK" altLang="da-DK"/>
              <a:t>AFRUNDING</a:t>
            </a:r>
          </a:p>
        </p:txBody>
      </p:sp>
      <p:sp>
        <p:nvSpPr>
          <p:cNvPr id="19461" name="Rectangle 4">
            <a:extLst>
              <a:ext uri="{FF2B5EF4-FFF2-40B4-BE49-F238E27FC236}">
                <a16:creationId xmlns:a16="http://schemas.microsoft.com/office/drawing/2014/main" id="{C240B0FB-22B3-1752-3F84-3C052EB2D2E9}"/>
              </a:ext>
            </a:extLst>
          </p:cNvPr>
          <p:cNvSpPr>
            <a:spLocks noGrp="1" noChangeArrowheads="1"/>
          </p:cNvSpPr>
          <p:nvPr>
            <p:ph type="body" idx="1"/>
          </p:nvPr>
        </p:nvSpPr>
        <p:spPr/>
        <p:txBody>
          <a:bodyPr/>
          <a:lstStyle/>
          <a:p>
            <a:pPr eaLnBrk="1" hangingPunct="1"/>
            <a:r>
              <a:rPr lang="da-DK" altLang="da-DK"/>
              <a:t>VÆRT</a:t>
            </a:r>
          </a:p>
          <a:p>
            <a:pPr eaLnBrk="1" hangingPunct="1"/>
            <a:endParaRPr lang="da-DK" altLang="da-DK"/>
          </a:p>
        </p:txBody>
      </p:sp>
      <p:pic>
        <p:nvPicPr>
          <p:cNvPr id="109573" name="Picture 5" descr="LOGO">
            <a:extLst>
              <a:ext uri="{FF2B5EF4-FFF2-40B4-BE49-F238E27FC236}">
                <a16:creationId xmlns:a16="http://schemas.microsoft.com/office/drawing/2014/main" id="{52B827D8-BAC3-0661-DA2F-79839E6E73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963" y="2924175"/>
            <a:ext cx="6799262"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9573"/>
                                        </p:tgtEl>
                                        <p:attrNameLst>
                                          <p:attrName>style.visibility</p:attrName>
                                        </p:attrNameLst>
                                      </p:cBhvr>
                                      <p:to>
                                        <p:strVal val="visible"/>
                                      </p:to>
                                    </p:set>
                                    <p:animEffect transition="in" filter="fade">
                                      <p:cBhvr>
                                        <p:cTn id="7" dur="2000"/>
                                        <p:tgtEl>
                                          <p:spTgt spid="109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Narrow"/>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72D03C9BE5FE2428137EE699674ADE0" ma:contentTypeVersion="17" ma:contentTypeDescription="Opret et nyt dokument." ma:contentTypeScope="" ma:versionID="64cbc112993aa9ed2c07de1f61e26f26">
  <xsd:schema xmlns:xsd="http://www.w3.org/2001/XMLSchema" xmlns:xs="http://www.w3.org/2001/XMLSchema" xmlns:p="http://schemas.microsoft.com/office/2006/metadata/properties" xmlns:ns2="212b6073-22c8-4802-9929-c22483f45847" xmlns:ns3="63fb05d8-c01e-452f-940a-2516b202abd1" targetNamespace="http://schemas.microsoft.com/office/2006/metadata/properties" ma:root="true" ma:fieldsID="7e84a81cc272986302fb5a4ae6bdb3a6" ns2:_="" ns3:_="">
    <xsd:import namespace="212b6073-22c8-4802-9929-c22483f45847"/>
    <xsd:import namespace="63fb05d8-c01e-452f-940a-2516b202abd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2b6073-22c8-4802-9929-c22483f458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397b9974-a39b-4cad-b9a5-f2d3ae4202f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fb05d8-c01e-452f-940a-2516b202abd1"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element name="TaxCatchAll" ma:index="23" nillable="true" ma:displayName="Taxonomy Catch All Column" ma:hidden="true" ma:list="{c82dc2e9-6321-4308-8ca2-711c64f212e3}" ma:internalName="TaxCatchAll" ma:showField="CatchAllData" ma:web="63fb05d8-c01e-452f-940a-2516b202ab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072230-9264-47D5-9BA3-680DC2E724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2b6073-22c8-4802-9929-c22483f45847"/>
    <ds:schemaRef ds:uri="63fb05d8-c01e-452f-940a-2516b202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01816C-0B17-4C5C-BA5D-DC3B3F9F7A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3670</TotalTime>
  <Words>637</Words>
  <Application>Microsoft Office PowerPoint</Application>
  <PresentationFormat>Skærmshow (4:3)</PresentationFormat>
  <Paragraphs>69</Paragraphs>
  <Slides>8</Slides>
  <Notes>8</Notes>
  <HiddenSlides>0</HiddenSlides>
  <MMClips>0</MMClips>
  <ScaleCrop>false</ScaleCrop>
  <HeadingPairs>
    <vt:vector size="4" baseType="variant">
      <vt:variant>
        <vt:lpstr>Tema</vt:lpstr>
      </vt:variant>
      <vt:variant>
        <vt:i4>1</vt:i4>
      </vt:variant>
      <vt:variant>
        <vt:lpstr>Slidetitler</vt:lpstr>
      </vt:variant>
      <vt:variant>
        <vt:i4>8</vt:i4>
      </vt:variant>
    </vt:vector>
  </HeadingPairs>
  <TitlesOfParts>
    <vt:vector size="9" baseType="lpstr">
      <vt:lpstr>Standarddesign</vt:lpstr>
      <vt:lpstr>PowerPoint-præsentation</vt:lpstr>
      <vt:lpstr>PowerPoint-præsentation</vt:lpstr>
      <vt:lpstr>Det første skridt</vt:lpstr>
      <vt:lpstr>Opstartsworkshoppen</vt:lpstr>
      <vt:lpstr>Værktøjskassen</vt:lpstr>
      <vt:lpstr>Vedligehold samarbejdet</vt:lpstr>
      <vt:lpstr>Indtil videre</vt:lpstr>
      <vt:lpstr>AFRUNDING</vt:lpstr>
    </vt:vector>
  </TitlesOfParts>
  <Company>Bygningskultureltråd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rs</dc:creator>
  <cp:lastModifiedBy>Nadia Sander Strange</cp:lastModifiedBy>
  <cp:revision>126</cp:revision>
  <cp:lastPrinted>2012-12-04T17:36:59Z</cp:lastPrinted>
  <dcterms:created xsi:type="dcterms:W3CDTF">2009-09-18T11:16:34Z</dcterms:created>
  <dcterms:modified xsi:type="dcterms:W3CDTF">2023-11-23T09:34:06Z</dcterms:modified>
</cp:coreProperties>
</file>